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2"/>
  </p:notesMasterIdLst>
  <p:sldIdLst>
    <p:sldId id="256" r:id="rId3"/>
    <p:sldId id="304"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Lst>
  <p:sldSz cx="9144000" cy="5143500" type="screen16x9"/>
  <p:notesSz cx="6858000" cy="9144000"/>
  <p:embeddedFontLst>
    <p:embeddedFont>
      <p:font typeface="Abel" panose="02000506030000020004" pitchFamily="2" charset="0"/>
      <p:regular r:id="rId53"/>
    </p:embeddedFont>
    <p:embeddedFont>
      <p:font typeface="Amatic SC" pitchFamily="2" charset="-79"/>
      <p:regular r:id="rId54"/>
      <p:bold r:id="rId55"/>
    </p:embeddedFont>
    <p:embeddedFont>
      <p:font typeface="Barlow Semi Condensed" panose="020F0502020204030204" pitchFamily="34" charset="0"/>
      <p:regular r:id="rId56"/>
      <p:bold r:id="rId57"/>
      <p:italic r:id="rId58"/>
      <p:boldItalic r:id="rId59"/>
    </p:embeddedFont>
    <p:embeddedFont>
      <p:font typeface="Barlow Semi Condensed Light" panose="020F0302020204030204" pitchFamily="34" charset="0"/>
      <p:regular r:id="rId60"/>
      <p:bold r:id="rId61"/>
      <p:italic r:id="rId62"/>
      <p:boldItalic r:id="rId63"/>
    </p:embeddedFont>
    <p:embeddedFont>
      <p:font typeface="Barlow Semi Condensed Medium" panose="020F0502020204030204" pitchFamily="34" charset="0"/>
      <p:regular r:id="rId64"/>
      <p:bold r:id="rId65"/>
      <p:italic r:id="rId66"/>
      <p:boldItalic r:id="rId67"/>
    </p:embeddedFont>
    <p:embeddedFont>
      <p:font typeface="Calibri" panose="020F0502020204030204" pitchFamily="34" charset="0"/>
      <p:regular r:id="rId68"/>
      <p:bold r:id="rId69"/>
      <p:italic r:id="rId70"/>
      <p:boldItalic r:id="rId71"/>
    </p:embeddedFont>
    <p:embeddedFont>
      <p:font typeface="Century Schoolbook" panose="02040604050505020304" pitchFamily="18" charset="0"/>
      <p:regular r:id="rId72"/>
      <p:bold r:id="rId73"/>
      <p:italic r:id="rId74"/>
      <p:boldItalic r:id="rId75"/>
    </p:embeddedFont>
    <p:embeddedFont>
      <p:font typeface="Fjalla One" panose="02000506040000020004" pitchFamily="2" charset="0"/>
      <p:regular r:id="rId76"/>
    </p:embeddedFont>
    <p:embeddedFont>
      <p:font typeface="Proxima Nova" panose="02000506030000020004" pitchFamily="2" charset="0"/>
      <p:regular r:id="rId77"/>
      <p:bold r:id="rId78"/>
      <p:italic r:id="rId79"/>
      <p:boldItalic r:id="rId80"/>
    </p:embeddedFont>
    <p:embeddedFont>
      <p:font typeface="Proxima Nova Semibold" panose="02000506030000020004" pitchFamily="2" charset="0"/>
      <p:regular r:id="rId81"/>
      <p:bold r:id="rId82"/>
      <p:italic r:id="rId83"/>
      <p:boldItalic r:id="rId84"/>
    </p:embeddedFont>
    <p:embeddedFont>
      <p:font typeface="Roboto Condensed Light" panose="020F0302020204030204" pitchFamily="34" charset="0"/>
      <p:regular r:id="rId85"/>
      <p:italic r:id="rId86"/>
    </p:embeddedFont>
    <p:embeddedFont>
      <p:font typeface="Roboto Medium" panose="020F0502020204030204" pitchFamily="34" charset="0"/>
      <p:regular r:id="rId87"/>
      <p:bold r:id="rId88"/>
      <p:italic r:id="rId89"/>
      <p:boldItalic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8415B4F-3121-49A6-BA55-C41B13DB57AC}">
  <a:tblStyle styleId="{C8415B4F-3121-49A6-BA55-C41B13DB57A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52"/>
    <p:restoredTop sz="94664"/>
  </p:normalViewPr>
  <p:slideViewPr>
    <p:cSldViewPr snapToGrid="0">
      <p:cViewPr varScale="1">
        <p:scale>
          <a:sx n="149" d="100"/>
          <a:sy n="149" d="100"/>
        </p:scale>
        <p:origin x="8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84" Type="http://schemas.openxmlformats.org/officeDocument/2006/relationships/font" Target="fonts/font32.fntdata"/><Relationship Id="rId89" Type="http://schemas.openxmlformats.org/officeDocument/2006/relationships/font" Target="fonts/font3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fntdata"/><Relationship Id="rId58" Type="http://schemas.openxmlformats.org/officeDocument/2006/relationships/font" Target="fonts/font6.fntdata"/><Relationship Id="rId74" Type="http://schemas.openxmlformats.org/officeDocument/2006/relationships/font" Target="fonts/font22.fntdata"/><Relationship Id="rId79" Type="http://schemas.openxmlformats.org/officeDocument/2006/relationships/font" Target="fonts/font27.fntdata"/><Relationship Id="rId5" Type="http://schemas.openxmlformats.org/officeDocument/2006/relationships/slide" Target="slides/slide3.xml"/><Relationship Id="rId90" Type="http://schemas.openxmlformats.org/officeDocument/2006/relationships/font" Target="fonts/font38.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2.fntdata"/><Relationship Id="rId69"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font" Target="fonts/font28.fntdata"/><Relationship Id="rId85" Type="http://schemas.openxmlformats.org/officeDocument/2006/relationships/font" Target="fonts/font33.fntdata"/><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font" Target="fonts/font31.fntdata"/><Relationship Id="rId88" Type="http://schemas.openxmlformats.org/officeDocument/2006/relationships/font" Target="fonts/font36.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font" Target="fonts/font29.fntdata"/><Relationship Id="rId86" Type="http://schemas.openxmlformats.org/officeDocument/2006/relationships/font" Target="fonts/font34.fntdata"/><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font" Target="fonts/font19.fntdata"/><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4.fntdata"/><Relationship Id="rId87" Type="http://schemas.openxmlformats.org/officeDocument/2006/relationships/font" Target="fonts/font35.fntdata"/><Relationship Id="rId61" Type="http://schemas.openxmlformats.org/officeDocument/2006/relationships/font" Target="fonts/font9.fntdata"/><Relationship Id="rId82" Type="http://schemas.openxmlformats.org/officeDocument/2006/relationships/font" Target="fonts/font30.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font" Target="fonts/font4.fntdata"/><Relationship Id="rId77" Type="http://schemas.openxmlformats.org/officeDocument/2006/relationships/font" Target="fonts/font25.fntdata"/></Relationships>
</file>

<file path=ppt/media/image1.png>
</file>

<file path=ppt/media/image10.gif>
</file>

<file path=ppt/media/image11.png>
</file>

<file path=ppt/media/image2.jpg>
</file>

<file path=ppt/media/image3.png>
</file>

<file path=ppt/media/image4.png>
</file>

<file path=ppt/media/image5.jp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86fa6133bc_4_21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86fa6133bc_4_2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49312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86fa6133bc_4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86fa6133bc_4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3.xml"/><Relationship Id="rId1" Type="http://schemas.openxmlformats.org/officeDocument/2006/relationships/slideLayout" Target="../slideLayouts/slideLayout23.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5.xml"/><Relationship Id="rId1" Type="http://schemas.openxmlformats.org/officeDocument/2006/relationships/slideLayout" Target="../slideLayouts/slideLayout25.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8" Type="http://schemas.openxmlformats.org/officeDocument/2006/relationships/slide" Target="slide32.xml"/><Relationship Id="rId13" Type="http://schemas.openxmlformats.org/officeDocument/2006/relationships/slide" Target="slide36.xml"/><Relationship Id="rId3" Type="http://schemas.openxmlformats.org/officeDocument/2006/relationships/hyperlink" Target="http://bit.ly/2Tynxth" TargetMode="External"/><Relationship Id="rId7" Type="http://schemas.openxmlformats.org/officeDocument/2006/relationships/slide" Target="slide30.xml"/><Relationship Id="rId12"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3.xml"/><Relationship Id="rId1" Type="http://schemas.openxmlformats.org/officeDocument/2006/relationships/slideLayout" Target="../slideLayouts/slideLayout22.xml"/><Relationship Id="rId6" Type="http://schemas.openxmlformats.org/officeDocument/2006/relationships/slide" Target="slide31.xml"/><Relationship Id="rId11" Type="http://schemas.openxmlformats.org/officeDocument/2006/relationships/slide" Target="slide35.xml"/><Relationship Id="rId5" Type="http://schemas.openxmlformats.org/officeDocument/2006/relationships/hyperlink" Target="http://bit.ly/33VAFh3" TargetMode="External"/><Relationship Id="rId10" Type="http://schemas.openxmlformats.org/officeDocument/2006/relationships/slide" Target="slide34.xml"/><Relationship Id="rId4" Type="http://schemas.openxmlformats.org/officeDocument/2006/relationships/hyperlink" Target="http://bit.ly/30B07Gq" TargetMode="External"/><Relationship Id="rId9" Type="http://schemas.openxmlformats.org/officeDocument/2006/relationships/slide" Target="slide33.xml"/><Relationship Id="rId14" Type="http://schemas.openxmlformats.org/officeDocument/2006/relationships/slide" Target="slide4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32.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0.xm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34.xml"/><Relationship Id="rId1" Type="http://schemas.openxmlformats.org/officeDocument/2006/relationships/slideLayout" Target="../slideLayouts/slideLayout32.xml"/><Relationship Id="rId4" Type="http://schemas.openxmlformats.org/officeDocument/2006/relationships/hyperlink" Target="https://fonts.google.com/specimen/Barlow+Condensed?query=barlow"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7.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5.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0.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9.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8.gif"/></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3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sp>
        <p:nvSpPr>
          <p:cNvPr id="1884" name="Google Shape;1884;p35"/>
          <p:cNvSpPr txBox="1">
            <a:spLocks noGrp="1"/>
          </p:cNvSpPr>
          <p:nvPr>
            <p:ph type="ctrTitle"/>
          </p:nvPr>
        </p:nvSpPr>
        <p:spPr>
          <a:xfrm>
            <a:off x="4804274" y="1969083"/>
            <a:ext cx="4390814" cy="179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sz="3200" b="1" dirty="0">
                <a:solidFill>
                  <a:schemeClr val="dk2"/>
                </a:solidFill>
                <a:latin typeface="Century Schoolbook" panose="02040604050505020304" pitchFamily="18" charset="0"/>
              </a:rPr>
              <a:t>Elección de Líder en Topologías Arbitrarias</a:t>
            </a:r>
            <a:endParaRPr sz="3200" b="1" dirty="0">
              <a:solidFill>
                <a:schemeClr val="dk2"/>
              </a:solidFill>
              <a:latin typeface="Century Schoolbook" panose="02040604050505020304" pitchFamily="18" charset="0"/>
            </a:endParaRPr>
          </a:p>
        </p:txBody>
      </p:sp>
      <p:sp>
        <p:nvSpPr>
          <p:cNvPr id="1885" name="Google Shape;1885;p35"/>
          <p:cNvSpPr txBox="1">
            <a:spLocks noGrp="1"/>
          </p:cNvSpPr>
          <p:nvPr>
            <p:ph type="subTitle" idx="1"/>
          </p:nvPr>
        </p:nvSpPr>
        <p:spPr>
          <a:xfrm>
            <a:off x="165408" y="4059279"/>
            <a:ext cx="3932835" cy="89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2300" dirty="0"/>
              <a:t>Francisco Javier Cano Moreno</a:t>
            </a:r>
          </a:p>
          <a:p>
            <a:pPr marL="0" lvl="0" indent="0" algn="r" rtl="0">
              <a:spcBef>
                <a:spcPts val="0"/>
              </a:spcBef>
              <a:spcAft>
                <a:spcPts val="0"/>
              </a:spcAft>
              <a:buClr>
                <a:schemeClr val="dk1"/>
              </a:buClr>
              <a:buSzPts val="1100"/>
              <a:buFont typeface="Arial"/>
              <a:buNone/>
            </a:pPr>
            <a:r>
              <a:rPr lang="en" sz="2300" dirty="0" err="1">
                <a:solidFill>
                  <a:schemeClr val="accent1"/>
                </a:solidFill>
              </a:rPr>
              <a:t>Ingeniería</a:t>
            </a:r>
            <a:r>
              <a:rPr lang="en" sz="2300" dirty="0">
                <a:solidFill>
                  <a:schemeClr val="accent1"/>
                </a:solidFill>
              </a:rPr>
              <a:t> de </a:t>
            </a:r>
            <a:r>
              <a:rPr lang="en" sz="2300" dirty="0" err="1">
                <a:solidFill>
                  <a:schemeClr val="accent1"/>
                </a:solidFill>
              </a:rPr>
              <a:t>Computadores</a:t>
            </a:r>
            <a:endParaRPr lang="en" sz="2300" dirty="0">
              <a:solidFill>
                <a:schemeClr val="accent1"/>
              </a:solidFill>
            </a:endParaRPr>
          </a:p>
          <a:p>
            <a:pPr marL="0" lvl="0" indent="0" algn="r" rtl="0">
              <a:spcBef>
                <a:spcPts val="0"/>
              </a:spcBef>
              <a:spcAft>
                <a:spcPts val="0"/>
              </a:spcAft>
              <a:buClr>
                <a:schemeClr val="dk1"/>
              </a:buClr>
              <a:buSzPts val="1100"/>
              <a:buFont typeface="Arial"/>
              <a:buNone/>
            </a:pPr>
            <a:endParaRPr sz="2300" dirty="0">
              <a:solidFill>
                <a:schemeClr val="accent1"/>
              </a:solidFill>
            </a:endParaRPr>
          </a:p>
          <a:p>
            <a:pPr marL="0" lvl="0" indent="0" algn="r" rtl="0">
              <a:spcBef>
                <a:spcPts val="0"/>
              </a:spcBef>
              <a:spcAft>
                <a:spcPts val="0"/>
              </a:spcAft>
              <a:buClr>
                <a:schemeClr val="dk1"/>
              </a:buClr>
              <a:buSzPts val="1100"/>
              <a:buFont typeface="Arial"/>
              <a:buNone/>
            </a:pPr>
            <a:endParaRPr sz="2300" dirty="0">
              <a:solidFill>
                <a:schemeClr val="accent1"/>
              </a:solidFill>
            </a:endParaRPr>
          </a:p>
          <a:p>
            <a:pPr marL="0" lvl="0" indent="0" algn="r" rtl="0">
              <a:spcBef>
                <a:spcPts val="0"/>
              </a:spcBef>
              <a:spcAft>
                <a:spcPts val="0"/>
              </a:spcAft>
              <a:buNone/>
            </a:pPr>
            <a:endParaRPr sz="2300" dirty="0">
              <a:solidFill>
                <a:schemeClr val="accent1"/>
              </a:solidFill>
            </a:endParaRPr>
          </a:p>
        </p:txBody>
      </p:sp>
      <p:grpSp>
        <p:nvGrpSpPr>
          <p:cNvPr id="2" name="Google Shape;11017;p70">
            <a:extLst>
              <a:ext uri="{FF2B5EF4-FFF2-40B4-BE49-F238E27FC236}">
                <a16:creationId xmlns:a16="http://schemas.microsoft.com/office/drawing/2014/main" id="{574541B8-B552-080F-52D9-FB5BA43CA1D8}"/>
              </a:ext>
            </a:extLst>
          </p:cNvPr>
          <p:cNvGrpSpPr/>
          <p:nvPr/>
        </p:nvGrpSpPr>
        <p:grpSpPr>
          <a:xfrm>
            <a:off x="234606" y="484408"/>
            <a:ext cx="4568130" cy="3181738"/>
            <a:chOff x="3597785" y="3065882"/>
            <a:chExt cx="2241344" cy="1330656"/>
          </a:xfrm>
        </p:grpSpPr>
        <p:grpSp>
          <p:nvGrpSpPr>
            <p:cNvPr id="3" name="Google Shape;11018;p70">
              <a:extLst>
                <a:ext uri="{FF2B5EF4-FFF2-40B4-BE49-F238E27FC236}">
                  <a16:creationId xmlns:a16="http://schemas.microsoft.com/office/drawing/2014/main" id="{9CC8F78D-139B-11AC-39E1-4510019EF0C2}"/>
                </a:ext>
              </a:extLst>
            </p:cNvPr>
            <p:cNvGrpSpPr/>
            <p:nvPr/>
          </p:nvGrpSpPr>
          <p:grpSpPr>
            <a:xfrm>
              <a:off x="5296908" y="3937355"/>
              <a:ext cx="143198" cy="32380"/>
              <a:chOff x="5296908" y="3937355"/>
              <a:chExt cx="143198" cy="32380"/>
            </a:xfrm>
          </p:grpSpPr>
          <p:sp>
            <p:nvSpPr>
              <p:cNvPr id="2603" name="Google Shape;11019;p70">
                <a:extLst>
                  <a:ext uri="{FF2B5EF4-FFF2-40B4-BE49-F238E27FC236}">
                    <a16:creationId xmlns:a16="http://schemas.microsoft.com/office/drawing/2014/main" id="{A25C5D8C-4A4C-CE40-05D6-F6266CAE3491}"/>
                  </a:ext>
                </a:extLst>
              </p:cNvPr>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4" name="Google Shape;11020;p70">
                <a:extLst>
                  <a:ext uri="{FF2B5EF4-FFF2-40B4-BE49-F238E27FC236}">
                    <a16:creationId xmlns:a16="http://schemas.microsoft.com/office/drawing/2014/main" id="{DA1DBA6D-5CEC-064C-4A43-FE415AE4257E}"/>
                  </a:ext>
                </a:extLst>
              </p:cNvPr>
              <p:cNvGrpSpPr/>
              <p:nvPr/>
            </p:nvGrpSpPr>
            <p:grpSpPr>
              <a:xfrm>
                <a:off x="5402331" y="3937355"/>
                <a:ext cx="37776" cy="32380"/>
                <a:chOff x="5402331" y="3937355"/>
                <a:chExt cx="37776" cy="32380"/>
              </a:xfrm>
            </p:grpSpPr>
            <p:sp>
              <p:nvSpPr>
                <p:cNvPr id="2608" name="Google Shape;11021;p70">
                  <a:extLst>
                    <a:ext uri="{FF2B5EF4-FFF2-40B4-BE49-F238E27FC236}">
                      <a16:creationId xmlns:a16="http://schemas.microsoft.com/office/drawing/2014/main" id="{9DB6B9E9-3693-8FF5-23D3-41DF884D5DA7}"/>
                    </a:ext>
                  </a:extLst>
                </p:cNvPr>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11022;p70">
                  <a:extLst>
                    <a:ext uri="{FF2B5EF4-FFF2-40B4-BE49-F238E27FC236}">
                      <a16:creationId xmlns:a16="http://schemas.microsoft.com/office/drawing/2014/main" id="{909209C6-95F6-E856-631F-4984507B89EF}"/>
                    </a:ext>
                  </a:extLst>
                </p:cNvPr>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11023;p70">
                <a:extLst>
                  <a:ext uri="{FF2B5EF4-FFF2-40B4-BE49-F238E27FC236}">
                    <a16:creationId xmlns:a16="http://schemas.microsoft.com/office/drawing/2014/main" id="{A6962459-7A9F-4452-9028-D55BC5D57653}"/>
                  </a:ext>
                </a:extLst>
              </p:cNvPr>
              <p:cNvGrpSpPr/>
              <p:nvPr/>
            </p:nvGrpSpPr>
            <p:grpSpPr>
              <a:xfrm>
                <a:off x="5296908" y="3937355"/>
                <a:ext cx="37783" cy="32380"/>
                <a:chOff x="5296908" y="3937355"/>
                <a:chExt cx="37783" cy="32380"/>
              </a:xfrm>
            </p:grpSpPr>
            <p:sp>
              <p:nvSpPr>
                <p:cNvPr id="2606" name="Google Shape;11024;p70">
                  <a:extLst>
                    <a:ext uri="{FF2B5EF4-FFF2-40B4-BE49-F238E27FC236}">
                      <a16:creationId xmlns:a16="http://schemas.microsoft.com/office/drawing/2014/main" id="{C110AE28-BCB8-15A9-311A-8B7C52B94DF8}"/>
                    </a:ext>
                  </a:extLst>
                </p:cNvPr>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11025;p70">
                  <a:extLst>
                    <a:ext uri="{FF2B5EF4-FFF2-40B4-BE49-F238E27FC236}">
                      <a16:creationId xmlns:a16="http://schemas.microsoft.com/office/drawing/2014/main" id="{56DC6E1A-28A5-A831-A8A9-472E8E446974}"/>
                    </a:ext>
                  </a:extLst>
                </p:cNvPr>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oogle Shape;11026;p70">
              <a:extLst>
                <a:ext uri="{FF2B5EF4-FFF2-40B4-BE49-F238E27FC236}">
                  <a16:creationId xmlns:a16="http://schemas.microsoft.com/office/drawing/2014/main" id="{BBBA43C1-7891-E99A-0F70-50D475162A5A}"/>
                </a:ext>
              </a:extLst>
            </p:cNvPr>
            <p:cNvGrpSpPr/>
            <p:nvPr/>
          </p:nvGrpSpPr>
          <p:grpSpPr>
            <a:xfrm>
              <a:off x="4724163" y="3119631"/>
              <a:ext cx="120838" cy="84218"/>
              <a:chOff x="4724163" y="3119631"/>
              <a:chExt cx="120838" cy="84218"/>
            </a:xfrm>
          </p:grpSpPr>
          <p:grpSp>
            <p:nvGrpSpPr>
              <p:cNvPr id="2588" name="Google Shape;11027;p70">
                <a:extLst>
                  <a:ext uri="{FF2B5EF4-FFF2-40B4-BE49-F238E27FC236}">
                    <a16:creationId xmlns:a16="http://schemas.microsoft.com/office/drawing/2014/main" id="{B3A77BE5-2F19-F6DC-C1CD-7B6424D3E04E}"/>
                  </a:ext>
                </a:extLst>
              </p:cNvPr>
              <p:cNvGrpSpPr/>
              <p:nvPr/>
            </p:nvGrpSpPr>
            <p:grpSpPr>
              <a:xfrm>
                <a:off x="4746712" y="3132773"/>
                <a:ext cx="86869" cy="56424"/>
                <a:chOff x="4746712" y="3132773"/>
                <a:chExt cx="86869" cy="56424"/>
              </a:xfrm>
            </p:grpSpPr>
            <p:sp>
              <p:nvSpPr>
                <p:cNvPr id="2601" name="Google Shape;11028;p70">
                  <a:extLst>
                    <a:ext uri="{FF2B5EF4-FFF2-40B4-BE49-F238E27FC236}">
                      <a16:creationId xmlns:a16="http://schemas.microsoft.com/office/drawing/2014/main" id="{315FF14F-2340-FE50-9FAC-3FBFBAB4A2B4}"/>
                    </a:ext>
                  </a:extLst>
                </p:cNvPr>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11029;p70">
                  <a:extLst>
                    <a:ext uri="{FF2B5EF4-FFF2-40B4-BE49-F238E27FC236}">
                      <a16:creationId xmlns:a16="http://schemas.microsoft.com/office/drawing/2014/main" id="{08E75C71-AEF0-20FF-8E84-3CD426B7C0C5}"/>
                    </a:ext>
                  </a:extLst>
                </p:cNvPr>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 name="Google Shape;11030;p70">
                <a:extLst>
                  <a:ext uri="{FF2B5EF4-FFF2-40B4-BE49-F238E27FC236}">
                    <a16:creationId xmlns:a16="http://schemas.microsoft.com/office/drawing/2014/main" id="{0DD2F5C3-04F7-39D7-9CA2-2C1FDEC8E1CD}"/>
                  </a:ext>
                </a:extLst>
              </p:cNvPr>
              <p:cNvGrpSpPr/>
              <p:nvPr/>
            </p:nvGrpSpPr>
            <p:grpSpPr>
              <a:xfrm>
                <a:off x="4773634" y="3143336"/>
                <a:ext cx="37776" cy="32451"/>
                <a:chOff x="4773634" y="3143336"/>
                <a:chExt cx="37776" cy="32451"/>
              </a:xfrm>
            </p:grpSpPr>
            <p:sp>
              <p:nvSpPr>
                <p:cNvPr id="2599" name="Google Shape;11031;p70">
                  <a:extLst>
                    <a:ext uri="{FF2B5EF4-FFF2-40B4-BE49-F238E27FC236}">
                      <a16:creationId xmlns:a16="http://schemas.microsoft.com/office/drawing/2014/main" id="{81D4982D-8327-D204-22FA-68BCACC7F55D}"/>
                    </a:ext>
                  </a:extLst>
                </p:cNvPr>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11032;p70">
                  <a:extLst>
                    <a:ext uri="{FF2B5EF4-FFF2-40B4-BE49-F238E27FC236}">
                      <a16:creationId xmlns:a16="http://schemas.microsoft.com/office/drawing/2014/main" id="{B48C984D-682B-E2F2-D24D-EB67B6387BBB}"/>
                    </a:ext>
                  </a:extLst>
                </p:cNvPr>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0" name="Google Shape;11033;p70">
                <a:extLst>
                  <a:ext uri="{FF2B5EF4-FFF2-40B4-BE49-F238E27FC236}">
                    <a16:creationId xmlns:a16="http://schemas.microsoft.com/office/drawing/2014/main" id="{5BB71D71-26F4-A949-C561-CB331A36E075}"/>
                  </a:ext>
                </a:extLst>
              </p:cNvPr>
              <p:cNvGrpSpPr/>
              <p:nvPr/>
            </p:nvGrpSpPr>
            <p:grpSpPr>
              <a:xfrm>
                <a:off x="4724163" y="3131248"/>
                <a:ext cx="37776" cy="32459"/>
                <a:chOff x="4724163" y="3131248"/>
                <a:chExt cx="37776" cy="32459"/>
              </a:xfrm>
            </p:grpSpPr>
            <p:sp>
              <p:nvSpPr>
                <p:cNvPr id="2597" name="Google Shape;11034;p70">
                  <a:extLst>
                    <a:ext uri="{FF2B5EF4-FFF2-40B4-BE49-F238E27FC236}">
                      <a16:creationId xmlns:a16="http://schemas.microsoft.com/office/drawing/2014/main" id="{A7E0B18B-0D1B-57FE-F421-E003496C26C3}"/>
                    </a:ext>
                  </a:extLst>
                </p:cNvPr>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11035;p70">
                  <a:extLst>
                    <a:ext uri="{FF2B5EF4-FFF2-40B4-BE49-F238E27FC236}">
                      <a16:creationId xmlns:a16="http://schemas.microsoft.com/office/drawing/2014/main" id="{B2274063-F167-347F-9412-B0B019FABC4E}"/>
                    </a:ext>
                  </a:extLst>
                </p:cNvPr>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1" name="Google Shape;11036;p70">
                <a:extLst>
                  <a:ext uri="{FF2B5EF4-FFF2-40B4-BE49-F238E27FC236}">
                    <a16:creationId xmlns:a16="http://schemas.microsoft.com/office/drawing/2014/main" id="{EF3C908E-0EAB-E5E7-80CB-EDE547C43617}"/>
                  </a:ext>
                </a:extLst>
              </p:cNvPr>
              <p:cNvGrpSpPr/>
              <p:nvPr/>
            </p:nvGrpSpPr>
            <p:grpSpPr>
              <a:xfrm>
                <a:off x="4755081" y="3176054"/>
                <a:ext cx="32357" cy="27795"/>
                <a:chOff x="4755081" y="3176054"/>
                <a:chExt cx="32357" cy="27795"/>
              </a:xfrm>
            </p:grpSpPr>
            <p:sp>
              <p:nvSpPr>
                <p:cNvPr id="2595" name="Google Shape;11037;p70">
                  <a:extLst>
                    <a:ext uri="{FF2B5EF4-FFF2-40B4-BE49-F238E27FC236}">
                      <a16:creationId xmlns:a16="http://schemas.microsoft.com/office/drawing/2014/main" id="{C7F20359-94F9-7B75-8EB0-0C1259E31C7D}"/>
                    </a:ext>
                  </a:extLst>
                </p:cNvPr>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11038;p70">
                  <a:extLst>
                    <a:ext uri="{FF2B5EF4-FFF2-40B4-BE49-F238E27FC236}">
                      <a16:creationId xmlns:a16="http://schemas.microsoft.com/office/drawing/2014/main" id="{2787C1B3-0A32-6991-211C-0840C1CA01FC}"/>
                    </a:ext>
                  </a:extLst>
                </p:cNvPr>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11039;p70">
                <a:extLst>
                  <a:ext uri="{FF2B5EF4-FFF2-40B4-BE49-F238E27FC236}">
                    <a16:creationId xmlns:a16="http://schemas.microsoft.com/office/drawing/2014/main" id="{B109763D-209B-1813-7D46-BFBA0B53882A}"/>
                  </a:ext>
                </a:extLst>
              </p:cNvPr>
              <p:cNvGrpSpPr/>
              <p:nvPr/>
            </p:nvGrpSpPr>
            <p:grpSpPr>
              <a:xfrm>
                <a:off x="4812550" y="3119631"/>
                <a:ext cx="32451" cy="27803"/>
                <a:chOff x="4812550" y="3119631"/>
                <a:chExt cx="32451" cy="27803"/>
              </a:xfrm>
            </p:grpSpPr>
            <p:sp>
              <p:nvSpPr>
                <p:cNvPr id="2593" name="Google Shape;11040;p70">
                  <a:extLst>
                    <a:ext uri="{FF2B5EF4-FFF2-40B4-BE49-F238E27FC236}">
                      <a16:creationId xmlns:a16="http://schemas.microsoft.com/office/drawing/2014/main" id="{ECF4DEA0-1032-0982-C118-9F3FBA115657}"/>
                    </a:ext>
                  </a:extLst>
                </p:cNvPr>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11041;p70">
                  <a:extLst>
                    <a:ext uri="{FF2B5EF4-FFF2-40B4-BE49-F238E27FC236}">
                      <a16:creationId xmlns:a16="http://schemas.microsoft.com/office/drawing/2014/main" id="{C481A21E-C37C-D230-3920-083505CDAD33}"/>
                    </a:ext>
                  </a:extLst>
                </p:cNvPr>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 name="Google Shape;11042;p70">
              <a:extLst>
                <a:ext uri="{FF2B5EF4-FFF2-40B4-BE49-F238E27FC236}">
                  <a16:creationId xmlns:a16="http://schemas.microsoft.com/office/drawing/2014/main" id="{0B4EE7CD-EA93-8E5B-B123-38874C552068}"/>
                </a:ext>
              </a:extLst>
            </p:cNvPr>
            <p:cNvGrpSpPr/>
            <p:nvPr/>
          </p:nvGrpSpPr>
          <p:grpSpPr>
            <a:xfrm>
              <a:off x="5382826" y="4027197"/>
              <a:ext cx="268967" cy="250422"/>
              <a:chOff x="5382826" y="4027197"/>
              <a:chExt cx="268967" cy="250422"/>
            </a:xfrm>
          </p:grpSpPr>
          <p:grpSp>
            <p:nvGrpSpPr>
              <p:cNvPr id="2560" name="Google Shape;11043;p70">
                <a:extLst>
                  <a:ext uri="{FF2B5EF4-FFF2-40B4-BE49-F238E27FC236}">
                    <a16:creationId xmlns:a16="http://schemas.microsoft.com/office/drawing/2014/main" id="{E52FE667-9C96-0E88-EA19-790B248C97D1}"/>
                  </a:ext>
                </a:extLst>
              </p:cNvPr>
              <p:cNvGrpSpPr/>
              <p:nvPr/>
            </p:nvGrpSpPr>
            <p:grpSpPr>
              <a:xfrm>
                <a:off x="5405280" y="4042510"/>
                <a:ext cx="237570" cy="218647"/>
                <a:chOff x="5405280" y="4042510"/>
                <a:chExt cx="237570" cy="218647"/>
              </a:xfrm>
            </p:grpSpPr>
            <p:sp>
              <p:nvSpPr>
                <p:cNvPr id="2582" name="Google Shape;11044;p70">
                  <a:extLst>
                    <a:ext uri="{FF2B5EF4-FFF2-40B4-BE49-F238E27FC236}">
                      <a16:creationId xmlns:a16="http://schemas.microsoft.com/office/drawing/2014/main" id="{2ED8D433-2D9D-2846-6278-A9305BF1471F}"/>
                    </a:ext>
                  </a:extLst>
                </p:cNvPr>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11045;p70">
                  <a:extLst>
                    <a:ext uri="{FF2B5EF4-FFF2-40B4-BE49-F238E27FC236}">
                      <a16:creationId xmlns:a16="http://schemas.microsoft.com/office/drawing/2014/main" id="{F6E693F8-6C17-1B05-7E9C-7CA69F9E612C}"/>
                    </a:ext>
                  </a:extLst>
                </p:cNvPr>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11046;p70">
                  <a:extLst>
                    <a:ext uri="{FF2B5EF4-FFF2-40B4-BE49-F238E27FC236}">
                      <a16:creationId xmlns:a16="http://schemas.microsoft.com/office/drawing/2014/main" id="{06D18E30-5E70-924B-BA05-A11776328A43}"/>
                    </a:ext>
                  </a:extLst>
                </p:cNvPr>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11047;p70">
                  <a:extLst>
                    <a:ext uri="{FF2B5EF4-FFF2-40B4-BE49-F238E27FC236}">
                      <a16:creationId xmlns:a16="http://schemas.microsoft.com/office/drawing/2014/main" id="{C65E1A1A-CFD3-3413-B568-F7EF88B9E0D6}"/>
                    </a:ext>
                  </a:extLst>
                </p:cNvPr>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11048;p70">
                  <a:extLst>
                    <a:ext uri="{FF2B5EF4-FFF2-40B4-BE49-F238E27FC236}">
                      <a16:creationId xmlns:a16="http://schemas.microsoft.com/office/drawing/2014/main" id="{4E174F83-C958-7D1F-EC5D-8F878FB6CA20}"/>
                    </a:ext>
                  </a:extLst>
                </p:cNvPr>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11049;p70">
                  <a:extLst>
                    <a:ext uri="{FF2B5EF4-FFF2-40B4-BE49-F238E27FC236}">
                      <a16:creationId xmlns:a16="http://schemas.microsoft.com/office/drawing/2014/main" id="{9469A45D-CBC5-A6C0-31B8-D10BCDC1256C}"/>
                    </a:ext>
                  </a:extLst>
                </p:cNvPr>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11050;p70">
                <a:extLst>
                  <a:ext uri="{FF2B5EF4-FFF2-40B4-BE49-F238E27FC236}">
                    <a16:creationId xmlns:a16="http://schemas.microsoft.com/office/drawing/2014/main" id="{2FA06FC4-56B5-7E2E-83A0-0E1F9CD6CC20}"/>
                  </a:ext>
                </a:extLst>
              </p:cNvPr>
              <p:cNvGrpSpPr/>
              <p:nvPr/>
            </p:nvGrpSpPr>
            <p:grpSpPr>
              <a:xfrm>
                <a:off x="5382826" y="4125549"/>
                <a:ext cx="37776" cy="32380"/>
                <a:chOff x="5382826" y="4125549"/>
                <a:chExt cx="37776" cy="32380"/>
              </a:xfrm>
            </p:grpSpPr>
            <p:sp>
              <p:nvSpPr>
                <p:cNvPr id="2580" name="Google Shape;11051;p70">
                  <a:extLst>
                    <a:ext uri="{FF2B5EF4-FFF2-40B4-BE49-F238E27FC236}">
                      <a16:creationId xmlns:a16="http://schemas.microsoft.com/office/drawing/2014/main" id="{E31F188D-E98F-182B-6C5B-01DD3A123490}"/>
                    </a:ext>
                  </a:extLst>
                </p:cNvPr>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11052;p70">
                  <a:extLst>
                    <a:ext uri="{FF2B5EF4-FFF2-40B4-BE49-F238E27FC236}">
                      <a16:creationId xmlns:a16="http://schemas.microsoft.com/office/drawing/2014/main" id="{1EA82B3C-B8C9-81D1-D91F-C062E073E4DC}"/>
                    </a:ext>
                  </a:extLst>
                </p:cNvPr>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2" name="Google Shape;11053;p70">
                <a:extLst>
                  <a:ext uri="{FF2B5EF4-FFF2-40B4-BE49-F238E27FC236}">
                    <a16:creationId xmlns:a16="http://schemas.microsoft.com/office/drawing/2014/main" id="{CF079C84-BC5A-9301-22C2-EB5FC11740FD}"/>
                  </a:ext>
                </a:extLst>
              </p:cNvPr>
              <p:cNvGrpSpPr/>
              <p:nvPr/>
            </p:nvGrpSpPr>
            <p:grpSpPr>
              <a:xfrm>
                <a:off x="5475680" y="4195587"/>
                <a:ext cx="37783" cy="32364"/>
                <a:chOff x="5475680" y="4195587"/>
                <a:chExt cx="37783" cy="32364"/>
              </a:xfrm>
            </p:grpSpPr>
            <p:sp>
              <p:nvSpPr>
                <p:cNvPr id="2578" name="Google Shape;11054;p70">
                  <a:extLst>
                    <a:ext uri="{FF2B5EF4-FFF2-40B4-BE49-F238E27FC236}">
                      <a16:creationId xmlns:a16="http://schemas.microsoft.com/office/drawing/2014/main" id="{14DC07B3-5707-BAC0-9F18-3C524DE40907}"/>
                    </a:ext>
                  </a:extLst>
                </p:cNvPr>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11055;p70">
                  <a:extLst>
                    <a:ext uri="{FF2B5EF4-FFF2-40B4-BE49-F238E27FC236}">
                      <a16:creationId xmlns:a16="http://schemas.microsoft.com/office/drawing/2014/main" id="{7DA375DF-BA42-0039-C2BD-6FBAFD252D98}"/>
                    </a:ext>
                  </a:extLst>
                </p:cNvPr>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11056;p70">
                <a:extLst>
                  <a:ext uri="{FF2B5EF4-FFF2-40B4-BE49-F238E27FC236}">
                    <a16:creationId xmlns:a16="http://schemas.microsoft.com/office/drawing/2014/main" id="{58CB6EAC-2455-A3D5-997E-0827A61D3617}"/>
                  </a:ext>
                </a:extLst>
              </p:cNvPr>
              <p:cNvGrpSpPr/>
              <p:nvPr/>
            </p:nvGrpSpPr>
            <p:grpSpPr>
              <a:xfrm>
                <a:off x="5532575" y="4027197"/>
                <a:ext cx="33308" cy="32262"/>
                <a:chOff x="5532575" y="4027197"/>
                <a:chExt cx="33308" cy="32262"/>
              </a:xfrm>
            </p:grpSpPr>
            <p:sp>
              <p:nvSpPr>
                <p:cNvPr id="2576" name="Google Shape;11057;p70">
                  <a:extLst>
                    <a:ext uri="{FF2B5EF4-FFF2-40B4-BE49-F238E27FC236}">
                      <a16:creationId xmlns:a16="http://schemas.microsoft.com/office/drawing/2014/main" id="{DC77FD93-6F0E-0EA3-CEDC-C6D0A271E84B}"/>
                    </a:ext>
                  </a:extLst>
                </p:cNvPr>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11058;p70">
                  <a:extLst>
                    <a:ext uri="{FF2B5EF4-FFF2-40B4-BE49-F238E27FC236}">
                      <a16:creationId xmlns:a16="http://schemas.microsoft.com/office/drawing/2014/main" id="{1F573707-359C-A862-255C-7CD25B05CB3C}"/>
                    </a:ext>
                  </a:extLst>
                </p:cNvPr>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11059;p70">
                <a:extLst>
                  <a:ext uri="{FF2B5EF4-FFF2-40B4-BE49-F238E27FC236}">
                    <a16:creationId xmlns:a16="http://schemas.microsoft.com/office/drawing/2014/main" id="{40C025AF-F806-7389-F293-1DDC27F751C3}"/>
                  </a:ext>
                </a:extLst>
              </p:cNvPr>
              <p:cNvGrpSpPr/>
              <p:nvPr/>
            </p:nvGrpSpPr>
            <p:grpSpPr>
              <a:xfrm>
                <a:off x="5590706" y="4245348"/>
                <a:ext cx="33497" cy="32270"/>
                <a:chOff x="5590706" y="4245348"/>
                <a:chExt cx="33497" cy="32270"/>
              </a:xfrm>
            </p:grpSpPr>
            <p:sp>
              <p:nvSpPr>
                <p:cNvPr id="2574" name="Google Shape;11060;p70">
                  <a:extLst>
                    <a:ext uri="{FF2B5EF4-FFF2-40B4-BE49-F238E27FC236}">
                      <a16:creationId xmlns:a16="http://schemas.microsoft.com/office/drawing/2014/main" id="{02D6F014-0940-ED93-82DB-92ACB6DFB3B2}"/>
                    </a:ext>
                  </a:extLst>
                </p:cNvPr>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11061;p70">
                  <a:extLst>
                    <a:ext uri="{FF2B5EF4-FFF2-40B4-BE49-F238E27FC236}">
                      <a16:creationId xmlns:a16="http://schemas.microsoft.com/office/drawing/2014/main" id="{4AC08AD2-D6EF-DF2B-41B0-6D83D9509EE5}"/>
                    </a:ext>
                  </a:extLst>
                </p:cNvPr>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5" name="Google Shape;11062;p70">
                <a:extLst>
                  <a:ext uri="{FF2B5EF4-FFF2-40B4-BE49-F238E27FC236}">
                    <a16:creationId xmlns:a16="http://schemas.microsoft.com/office/drawing/2014/main" id="{413DCD76-F3DD-2F01-63A3-26C6FDC21C88}"/>
                  </a:ext>
                </a:extLst>
              </p:cNvPr>
              <p:cNvGrpSpPr/>
              <p:nvPr/>
            </p:nvGrpSpPr>
            <p:grpSpPr>
              <a:xfrm>
                <a:off x="5618681" y="4109677"/>
                <a:ext cx="33112" cy="32357"/>
                <a:chOff x="5618681" y="4109677"/>
                <a:chExt cx="33112" cy="32357"/>
              </a:xfrm>
            </p:grpSpPr>
            <p:sp>
              <p:nvSpPr>
                <p:cNvPr id="2572" name="Google Shape;11063;p70">
                  <a:extLst>
                    <a:ext uri="{FF2B5EF4-FFF2-40B4-BE49-F238E27FC236}">
                      <a16:creationId xmlns:a16="http://schemas.microsoft.com/office/drawing/2014/main" id="{570084A4-26C1-F3BC-6705-96B8CC63A38F}"/>
                    </a:ext>
                  </a:extLst>
                </p:cNvPr>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11064;p70">
                  <a:extLst>
                    <a:ext uri="{FF2B5EF4-FFF2-40B4-BE49-F238E27FC236}">
                      <a16:creationId xmlns:a16="http://schemas.microsoft.com/office/drawing/2014/main" id="{D65829B4-9FD9-52CC-78B0-F1A10595251C}"/>
                    </a:ext>
                  </a:extLst>
                </p:cNvPr>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11065;p70">
                <a:extLst>
                  <a:ext uri="{FF2B5EF4-FFF2-40B4-BE49-F238E27FC236}">
                    <a16:creationId xmlns:a16="http://schemas.microsoft.com/office/drawing/2014/main" id="{B192A6FD-791C-FE57-68CC-229C441530F4}"/>
                  </a:ext>
                </a:extLst>
              </p:cNvPr>
              <p:cNvGrpSpPr/>
              <p:nvPr/>
            </p:nvGrpSpPr>
            <p:grpSpPr>
              <a:xfrm>
                <a:off x="5479298" y="4128262"/>
                <a:ext cx="31405" cy="26906"/>
                <a:chOff x="5479298" y="4128262"/>
                <a:chExt cx="31405" cy="26906"/>
              </a:xfrm>
            </p:grpSpPr>
            <p:sp>
              <p:nvSpPr>
                <p:cNvPr id="2570" name="Google Shape;11066;p70">
                  <a:extLst>
                    <a:ext uri="{FF2B5EF4-FFF2-40B4-BE49-F238E27FC236}">
                      <a16:creationId xmlns:a16="http://schemas.microsoft.com/office/drawing/2014/main" id="{C7AD0DA6-A3CA-F905-D151-7949FE6ACFED}"/>
                    </a:ext>
                  </a:extLst>
                </p:cNvPr>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11067;p70">
                  <a:extLst>
                    <a:ext uri="{FF2B5EF4-FFF2-40B4-BE49-F238E27FC236}">
                      <a16:creationId xmlns:a16="http://schemas.microsoft.com/office/drawing/2014/main" id="{92187293-91CF-5C4F-919A-6E8315AC4164}"/>
                    </a:ext>
                  </a:extLst>
                </p:cNvPr>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 name="Google Shape;11068;p70">
                <a:extLst>
                  <a:ext uri="{FF2B5EF4-FFF2-40B4-BE49-F238E27FC236}">
                    <a16:creationId xmlns:a16="http://schemas.microsoft.com/office/drawing/2014/main" id="{AAD66531-33A9-DD96-9658-AA16D35D938C}"/>
                  </a:ext>
                </a:extLst>
              </p:cNvPr>
              <p:cNvGrpSpPr/>
              <p:nvPr/>
            </p:nvGrpSpPr>
            <p:grpSpPr>
              <a:xfrm>
                <a:off x="5582903" y="4180116"/>
                <a:ext cx="31499" cy="26898"/>
                <a:chOff x="5582903" y="4180116"/>
                <a:chExt cx="31499" cy="26898"/>
              </a:xfrm>
            </p:grpSpPr>
            <p:sp>
              <p:nvSpPr>
                <p:cNvPr id="2568" name="Google Shape;11069;p70">
                  <a:extLst>
                    <a:ext uri="{FF2B5EF4-FFF2-40B4-BE49-F238E27FC236}">
                      <a16:creationId xmlns:a16="http://schemas.microsoft.com/office/drawing/2014/main" id="{71D6D34E-22B3-35F8-8879-4406D6929C1F}"/>
                    </a:ext>
                  </a:extLst>
                </p:cNvPr>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11070;p70">
                  <a:extLst>
                    <a:ext uri="{FF2B5EF4-FFF2-40B4-BE49-F238E27FC236}">
                      <a16:creationId xmlns:a16="http://schemas.microsoft.com/office/drawing/2014/main" id="{053E8550-B5E8-2B43-9A8C-5FDA2D8F1735}"/>
                    </a:ext>
                  </a:extLst>
                </p:cNvPr>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Google Shape;11071;p70">
              <a:extLst>
                <a:ext uri="{FF2B5EF4-FFF2-40B4-BE49-F238E27FC236}">
                  <a16:creationId xmlns:a16="http://schemas.microsoft.com/office/drawing/2014/main" id="{97AEB519-0A44-6660-57CB-1D2C1F748254}"/>
                </a:ext>
              </a:extLst>
            </p:cNvPr>
            <p:cNvGrpSpPr/>
            <p:nvPr/>
          </p:nvGrpSpPr>
          <p:grpSpPr>
            <a:xfrm>
              <a:off x="3977681" y="3230323"/>
              <a:ext cx="94584" cy="84085"/>
              <a:chOff x="3977681" y="3230323"/>
              <a:chExt cx="94584" cy="84085"/>
            </a:xfrm>
          </p:grpSpPr>
          <p:grpSp>
            <p:nvGrpSpPr>
              <p:cNvPr id="2544" name="Google Shape;11072;p70">
                <a:extLst>
                  <a:ext uri="{FF2B5EF4-FFF2-40B4-BE49-F238E27FC236}">
                    <a16:creationId xmlns:a16="http://schemas.microsoft.com/office/drawing/2014/main" id="{2D777400-FD85-6F5C-0C3F-1471E88C0EDE}"/>
                  </a:ext>
                </a:extLst>
              </p:cNvPr>
              <p:cNvGrpSpPr/>
              <p:nvPr/>
            </p:nvGrpSpPr>
            <p:grpSpPr>
              <a:xfrm>
                <a:off x="4000135" y="3243041"/>
                <a:ext cx="59570" cy="57186"/>
                <a:chOff x="4000135" y="3243041"/>
                <a:chExt cx="59570" cy="57186"/>
              </a:xfrm>
            </p:grpSpPr>
            <p:sp>
              <p:nvSpPr>
                <p:cNvPr id="2557" name="Google Shape;11073;p70">
                  <a:extLst>
                    <a:ext uri="{FF2B5EF4-FFF2-40B4-BE49-F238E27FC236}">
                      <a16:creationId xmlns:a16="http://schemas.microsoft.com/office/drawing/2014/main" id="{878D6590-1327-335E-6C02-282CDFB13804}"/>
                    </a:ext>
                  </a:extLst>
                </p:cNvPr>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11074;p70">
                  <a:extLst>
                    <a:ext uri="{FF2B5EF4-FFF2-40B4-BE49-F238E27FC236}">
                      <a16:creationId xmlns:a16="http://schemas.microsoft.com/office/drawing/2014/main" id="{87256113-2E07-84F3-709F-CE62A5D9BD56}"/>
                    </a:ext>
                  </a:extLst>
                </p:cNvPr>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11075;p70">
                  <a:extLst>
                    <a:ext uri="{FF2B5EF4-FFF2-40B4-BE49-F238E27FC236}">
                      <a16:creationId xmlns:a16="http://schemas.microsoft.com/office/drawing/2014/main" id="{ED820668-72E7-6738-726B-A4E7CC456954}"/>
                    </a:ext>
                  </a:extLst>
                </p:cNvPr>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5" name="Google Shape;11076;p70">
                <a:extLst>
                  <a:ext uri="{FF2B5EF4-FFF2-40B4-BE49-F238E27FC236}">
                    <a16:creationId xmlns:a16="http://schemas.microsoft.com/office/drawing/2014/main" id="{30087C9F-5021-5707-A468-52AAB29E0799}"/>
                  </a:ext>
                </a:extLst>
              </p:cNvPr>
              <p:cNvGrpSpPr/>
              <p:nvPr/>
            </p:nvGrpSpPr>
            <p:grpSpPr>
              <a:xfrm>
                <a:off x="3977681" y="3245872"/>
                <a:ext cx="37783" cy="32380"/>
                <a:chOff x="3977681" y="3245872"/>
                <a:chExt cx="37783" cy="32380"/>
              </a:xfrm>
            </p:grpSpPr>
            <p:sp>
              <p:nvSpPr>
                <p:cNvPr id="2555" name="Google Shape;11077;p70">
                  <a:extLst>
                    <a:ext uri="{FF2B5EF4-FFF2-40B4-BE49-F238E27FC236}">
                      <a16:creationId xmlns:a16="http://schemas.microsoft.com/office/drawing/2014/main" id="{2DDA207B-AB23-652E-7717-1B6618149C45}"/>
                    </a:ext>
                  </a:extLst>
                </p:cNvPr>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11078;p70">
                  <a:extLst>
                    <a:ext uri="{FF2B5EF4-FFF2-40B4-BE49-F238E27FC236}">
                      <a16:creationId xmlns:a16="http://schemas.microsoft.com/office/drawing/2014/main" id="{55E8438C-B58F-DF7F-123A-C88E3557A052}"/>
                    </a:ext>
                  </a:extLst>
                </p:cNvPr>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11079;p70">
                <a:extLst>
                  <a:ext uri="{FF2B5EF4-FFF2-40B4-BE49-F238E27FC236}">
                    <a16:creationId xmlns:a16="http://schemas.microsoft.com/office/drawing/2014/main" id="{74C8F231-8FC1-3042-75CD-AC4440B605D4}"/>
                  </a:ext>
                </a:extLst>
              </p:cNvPr>
              <p:cNvGrpSpPr/>
              <p:nvPr/>
            </p:nvGrpSpPr>
            <p:grpSpPr>
              <a:xfrm>
                <a:off x="4040860" y="3262672"/>
                <a:ext cx="31405" cy="27001"/>
                <a:chOff x="4040860" y="3262672"/>
                <a:chExt cx="31405" cy="27001"/>
              </a:xfrm>
            </p:grpSpPr>
            <p:sp>
              <p:nvSpPr>
                <p:cNvPr id="2553" name="Google Shape;11080;p70">
                  <a:extLst>
                    <a:ext uri="{FF2B5EF4-FFF2-40B4-BE49-F238E27FC236}">
                      <a16:creationId xmlns:a16="http://schemas.microsoft.com/office/drawing/2014/main" id="{691BB9EE-81C8-D51E-F8C7-CBEEC193F995}"/>
                    </a:ext>
                  </a:extLst>
                </p:cNvPr>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11081;p70">
                  <a:extLst>
                    <a:ext uri="{FF2B5EF4-FFF2-40B4-BE49-F238E27FC236}">
                      <a16:creationId xmlns:a16="http://schemas.microsoft.com/office/drawing/2014/main" id="{0DD6FF8D-AD87-88EF-D543-921670BAC2D9}"/>
                    </a:ext>
                  </a:extLst>
                </p:cNvPr>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 name="Google Shape;11082;p70">
                <a:extLst>
                  <a:ext uri="{FF2B5EF4-FFF2-40B4-BE49-F238E27FC236}">
                    <a16:creationId xmlns:a16="http://schemas.microsoft.com/office/drawing/2014/main" id="{9C9C14CB-BBEB-5340-7FD8-152C5A43A25C}"/>
                  </a:ext>
                </a:extLst>
              </p:cNvPr>
              <p:cNvGrpSpPr/>
              <p:nvPr/>
            </p:nvGrpSpPr>
            <p:grpSpPr>
              <a:xfrm>
                <a:off x="4021072" y="3230323"/>
                <a:ext cx="31397" cy="26906"/>
                <a:chOff x="4021072" y="3230323"/>
                <a:chExt cx="31397" cy="26906"/>
              </a:xfrm>
            </p:grpSpPr>
            <p:sp>
              <p:nvSpPr>
                <p:cNvPr id="2551" name="Google Shape;11083;p70">
                  <a:extLst>
                    <a:ext uri="{FF2B5EF4-FFF2-40B4-BE49-F238E27FC236}">
                      <a16:creationId xmlns:a16="http://schemas.microsoft.com/office/drawing/2014/main" id="{51049E21-2627-EA37-3E65-3C6B018B4EBF}"/>
                    </a:ext>
                  </a:extLst>
                </p:cNvPr>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11084;p70">
                  <a:extLst>
                    <a:ext uri="{FF2B5EF4-FFF2-40B4-BE49-F238E27FC236}">
                      <a16:creationId xmlns:a16="http://schemas.microsoft.com/office/drawing/2014/main" id="{B58A283C-28AD-F71E-0851-6B7F778F82E2}"/>
                    </a:ext>
                  </a:extLst>
                </p:cNvPr>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11085;p70">
                <a:extLst>
                  <a:ext uri="{FF2B5EF4-FFF2-40B4-BE49-F238E27FC236}">
                    <a16:creationId xmlns:a16="http://schemas.microsoft.com/office/drawing/2014/main" id="{8D859231-BBCC-7E35-3E76-D3D44C9D9A47}"/>
                  </a:ext>
                </a:extLst>
              </p:cNvPr>
              <p:cNvGrpSpPr/>
              <p:nvPr/>
            </p:nvGrpSpPr>
            <p:grpSpPr>
              <a:xfrm>
                <a:off x="4001472" y="3287462"/>
                <a:ext cx="31499" cy="26945"/>
                <a:chOff x="4001472" y="3287462"/>
                <a:chExt cx="31499" cy="26945"/>
              </a:xfrm>
            </p:grpSpPr>
            <p:sp>
              <p:nvSpPr>
                <p:cNvPr id="2549" name="Google Shape;11086;p70">
                  <a:extLst>
                    <a:ext uri="{FF2B5EF4-FFF2-40B4-BE49-F238E27FC236}">
                      <a16:creationId xmlns:a16="http://schemas.microsoft.com/office/drawing/2014/main" id="{6196EB7D-F11F-BC27-1D0B-5A09C9784902}"/>
                    </a:ext>
                  </a:extLst>
                </p:cNvPr>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11087;p70">
                  <a:extLst>
                    <a:ext uri="{FF2B5EF4-FFF2-40B4-BE49-F238E27FC236}">
                      <a16:creationId xmlns:a16="http://schemas.microsoft.com/office/drawing/2014/main" id="{01141184-13FE-89BA-193E-14A6225A09F1}"/>
                    </a:ext>
                  </a:extLst>
                </p:cNvPr>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 name="Google Shape;11088;p70">
              <a:extLst>
                <a:ext uri="{FF2B5EF4-FFF2-40B4-BE49-F238E27FC236}">
                  <a16:creationId xmlns:a16="http://schemas.microsoft.com/office/drawing/2014/main" id="{F3D43667-49C5-DE1B-D1B3-2EEC4B7187E6}"/>
                </a:ext>
              </a:extLst>
            </p:cNvPr>
            <p:cNvGrpSpPr/>
            <p:nvPr/>
          </p:nvGrpSpPr>
          <p:grpSpPr>
            <a:xfrm>
              <a:off x="4084715" y="3258865"/>
              <a:ext cx="184961" cy="137268"/>
              <a:chOff x="4084715" y="3258865"/>
              <a:chExt cx="184961" cy="137268"/>
            </a:xfrm>
          </p:grpSpPr>
          <p:grpSp>
            <p:nvGrpSpPr>
              <p:cNvPr id="2521" name="Google Shape;11089;p70">
                <a:extLst>
                  <a:ext uri="{FF2B5EF4-FFF2-40B4-BE49-F238E27FC236}">
                    <a16:creationId xmlns:a16="http://schemas.microsoft.com/office/drawing/2014/main" id="{1551137F-51AB-8283-2BF8-27428516856E}"/>
                  </a:ext>
                </a:extLst>
              </p:cNvPr>
              <p:cNvGrpSpPr/>
              <p:nvPr/>
            </p:nvGrpSpPr>
            <p:grpSpPr>
              <a:xfrm>
                <a:off x="4107453" y="3271583"/>
                <a:ext cx="153470" cy="110275"/>
                <a:chOff x="4107453" y="3271583"/>
                <a:chExt cx="153470" cy="110275"/>
              </a:xfrm>
            </p:grpSpPr>
            <p:sp>
              <p:nvSpPr>
                <p:cNvPr id="2540" name="Google Shape;11090;p70">
                  <a:extLst>
                    <a:ext uri="{FF2B5EF4-FFF2-40B4-BE49-F238E27FC236}">
                      <a16:creationId xmlns:a16="http://schemas.microsoft.com/office/drawing/2014/main" id="{8EBF0892-EE4B-B2A8-7B17-EC4138C8A3D3}"/>
                    </a:ext>
                  </a:extLst>
                </p:cNvPr>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11091;p70">
                  <a:extLst>
                    <a:ext uri="{FF2B5EF4-FFF2-40B4-BE49-F238E27FC236}">
                      <a16:creationId xmlns:a16="http://schemas.microsoft.com/office/drawing/2014/main" id="{D509CFCA-25E8-E75A-A7EC-DBCDA605FF8A}"/>
                    </a:ext>
                  </a:extLst>
                </p:cNvPr>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11092;p70">
                  <a:extLst>
                    <a:ext uri="{FF2B5EF4-FFF2-40B4-BE49-F238E27FC236}">
                      <a16:creationId xmlns:a16="http://schemas.microsoft.com/office/drawing/2014/main" id="{4807A9D0-9E9E-6AC2-37F4-A564DB18A28F}"/>
                    </a:ext>
                  </a:extLst>
                </p:cNvPr>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11093;p70">
                  <a:extLst>
                    <a:ext uri="{FF2B5EF4-FFF2-40B4-BE49-F238E27FC236}">
                      <a16:creationId xmlns:a16="http://schemas.microsoft.com/office/drawing/2014/main" id="{7D03DBDA-FF8A-D344-2F6E-B2DF49C82269}"/>
                    </a:ext>
                  </a:extLst>
                </p:cNvPr>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11094;p70">
                <a:extLst>
                  <a:ext uri="{FF2B5EF4-FFF2-40B4-BE49-F238E27FC236}">
                    <a16:creationId xmlns:a16="http://schemas.microsoft.com/office/drawing/2014/main" id="{259D7B30-0E79-9EB5-12E1-5C2B6D4CE578}"/>
                  </a:ext>
                </a:extLst>
              </p:cNvPr>
              <p:cNvGrpSpPr/>
              <p:nvPr/>
            </p:nvGrpSpPr>
            <p:grpSpPr>
              <a:xfrm>
                <a:off x="4136947" y="3258865"/>
                <a:ext cx="31499" cy="27001"/>
                <a:chOff x="4136947" y="3258865"/>
                <a:chExt cx="31499" cy="27001"/>
              </a:xfrm>
            </p:grpSpPr>
            <p:sp>
              <p:nvSpPr>
                <p:cNvPr id="2538" name="Google Shape;11095;p70">
                  <a:extLst>
                    <a:ext uri="{FF2B5EF4-FFF2-40B4-BE49-F238E27FC236}">
                      <a16:creationId xmlns:a16="http://schemas.microsoft.com/office/drawing/2014/main" id="{2108DDBD-29FB-ABA0-B151-6C00D48CF4AF}"/>
                    </a:ext>
                  </a:extLst>
                </p:cNvPr>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11096;p70">
                  <a:extLst>
                    <a:ext uri="{FF2B5EF4-FFF2-40B4-BE49-F238E27FC236}">
                      <a16:creationId xmlns:a16="http://schemas.microsoft.com/office/drawing/2014/main" id="{5A30FA44-1338-20BB-D8B0-729D0CCCFE38}"/>
                    </a:ext>
                  </a:extLst>
                </p:cNvPr>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3" name="Google Shape;11097;p70">
                <a:extLst>
                  <a:ext uri="{FF2B5EF4-FFF2-40B4-BE49-F238E27FC236}">
                    <a16:creationId xmlns:a16="http://schemas.microsoft.com/office/drawing/2014/main" id="{9F10AF45-1E96-9EE1-3E74-321F8408DDEF}"/>
                  </a:ext>
                </a:extLst>
              </p:cNvPr>
              <p:cNvGrpSpPr/>
              <p:nvPr/>
            </p:nvGrpSpPr>
            <p:grpSpPr>
              <a:xfrm>
                <a:off x="4084715" y="3266478"/>
                <a:ext cx="31468" cy="26898"/>
                <a:chOff x="4084715" y="3266478"/>
                <a:chExt cx="31468" cy="26898"/>
              </a:xfrm>
            </p:grpSpPr>
            <p:sp>
              <p:nvSpPr>
                <p:cNvPr id="2536" name="Google Shape;11098;p70">
                  <a:extLst>
                    <a:ext uri="{FF2B5EF4-FFF2-40B4-BE49-F238E27FC236}">
                      <a16:creationId xmlns:a16="http://schemas.microsoft.com/office/drawing/2014/main" id="{0FE71AF9-7D9C-5ED4-3E7E-77D9033F3278}"/>
                    </a:ext>
                  </a:extLst>
                </p:cNvPr>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11099;p70">
                  <a:extLst>
                    <a:ext uri="{FF2B5EF4-FFF2-40B4-BE49-F238E27FC236}">
                      <a16:creationId xmlns:a16="http://schemas.microsoft.com/office/drawing/2014/main" id="{178348A5-5DAB-74FB-56D9-0F25E873DE1F}"/>
                    </a:ext>
                  </a:extLst>
                </p:cNvPr>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11100;p70">
                <a:extLst>
                  <a:ext uri="{FF2B5EF4-FFF2-40B4-BE49-F238E27FC236}">
                    <a16:creationId xmlns:a16="http://schemas.microsoft.com/office/drawing/2014/main" id="{90BFC783-606C-ACD3-0456-364287CE79E1}"/>
                  </a:ext>
                </a:extLst>
              </p:cNvPr>
              <p:cNvGrpSpPr/>
              <p:nvPr/>
            </p:nvGrpSpPr>
            <p:grpSpPr>
              <a:xfrm>
                <a:off x="4159213" y="3279849"/>
                <a:ext cx="31405" cy="26945"/>
                <a:chOff x="4159213" y="3279849"/>
                <a:chExt cx="31405" cy="26945"/>
              </a:xfrm>
            </p:grpSpPr>
            <p:sp>
              <p:nvSpPr>
                <p:cNvPr id="2534" name="Google Shape;11101;p70">
                  <a:extLst>
                    <a:ext uri="{FF2B5EF4-FFF2-40B4-BE49-F238E27FC236}">
                      <a16:creationId xmlns:a16="http://schemas.microsoft.com/office/drawing/2014/main" id="{D5F6DE1E-DACA-E6D1-7AC0-12F68BC3CA35}"/>
                    </a:ext>
                  </a:extLst>
                </p:cNvPr>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11102;p70">
                  <a:extLst>
                    <a:ext uri="{FF2B5EF4-FFF2-40B4-BE49-F238E27FC236}">
                      <a16:creationId xmlns:a16="http://schemas.microsoft.com/office/drawing/2014/main" id="{021E7C78-86AA-D15C-3618-AF1C920B7814}"/>
                    </a:ext>
                  </a:extLst>
                </p:cNvPr>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11103;p70">
                <a:extLst>
                  <a:ext uri="{FF2B5EF4-FFF2-40B4-BE49-F238E27FC236}">
                    <a16:creationId xmlns:a16="http://schemas.microsoft.com/office/drawing/2014/main" id="{54585728-70EE-B0B5-DCEF-DE9096E79C30}"/>
                  </a:ext>
                </a:extLst>
              </p:cNvPr>
              <p:cNvGrpSpPr/>
              <p:nvPr/>
            </p:nvGrpSpPr>
            <p:grpSpPr>
              <a:xfrm>
                <a:off x="4201550" y="3266502"/>
                <a:ext cx="31405" cy="26883"/>
                <a:chOff x="4201550" y="3266502"/>
                <a:chExt cx="31405" cy="26883"/>
              </a:xfrm>
            </p:grpSpPr>
            <p:sp>
              <p:nvSpPr>
                <p:cNvPr id="2532" name="Google Shape;11104;p70">
                  <a:extLst>
                    <a:ext uri="{FF2B5EF4-FFF2-40B4-BE49-F238E27FC236}">
                      <a16:creationId xmlns:a16="http://schemas.microsoft.com/office/drawing/2014/main" id="{EAA556CE-1A28-EF36-AE70-5DF0E9C3517B}"/>
                    </a:ext>
                  </a:extLst>
                </p:cNvPr>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11105;p70">
                  <a:extLst>
                    <a:ext uri="{FF2B5EF4-FFF2-40B4-BE49-F238E27FC236}">
                      <a16:creationId xmlns:a16="http://schemas.microsoft.com/office/drawing/2014/main" id="{5ACBB0D4-65A8-BA72-D8E7-5A414B3D81A1}"/>
                    </a:ext>
                  </a:extLst>
                </p:cNvPr>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6" name="Google Shape;11106;p70">
                <a:extLst>
                  <a:ext uri="{FF2B5EF4-FFF2-40B4-BE49-F238E27FC236}">
                    <a16:creationId xmlns:a16="http://schemas.microsoft.com/office/drawing/2014/main" id="{A2DE8560-CFB2-ECC8-581C-E2D83EE1E97D}"/>
                  </a:ext>
                </a:extLst>
              </p:cNvPr>
              <p:cNvGrpSpPr/>
              <p:nvPr/>
            </p:nvGrpSpPr>
            <p:grpSpPr>
              <a:xfrm>
                <a:off x="4201550" y="3338278"/>
                <a:ext cx="31405" cy="26930"/>
                <a:chOff x="4201550" y="3338278"/>
                <a:chExt cx="31405" cy="26930"/>
              </a:xfrm>
            </p:grpSpPr>
            <p:sp>
              <p:nvSpPr>
                <p:cNvPr id="2530" name="Google Shape;11107;p70">
                  <a:extLst>
                    <a:ext uri="{FF2B5EF4-FFF2-40B4-BE49-F238E27FC236}">
                      <a16:creationId xmlns:a16="http://schemas.microsoft.com/office/drawing/2014/main" id="{908F1A98-A827-29A3-C210-05544F404A61}"/>
                    </a:ext>
                  </a:extLst>
                </p:cNvPr>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11108;p70">
                  <a:extLst>
                    <a:ext uri="{FF2B5EF4-FFF2-40B4-BE49-F238E27FC236}">
                      <a16:creationId xmlns:a16="http://schemas.microsoft.com/office/drawing/2014/main" id="{9E855566-A0E7-81E8-4621-9AF3A190B01C}"/>
                    </a:ext>
                  </a:extLst>
                </p:cNvPr>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11109;p70">
                <a:extLst>
                  <a:ext uri="{FF2B5EF4-FFF2-40B4-BE49-F238E27FC236}">
                    <a16:creationId xmlns:a16="http://schemas.microsoft.com/office/drawing/2014/main" id="{77AE7EF8-D718-FDBF-D987-83879DBF9D18}"/>
                  </a:ext>
                </a:extLst>
              </p:cNvPr>
              <p:cNvGrpSpPr/>
              <p:nvPr/>
            </p:nvGrpSpPr>
            <p:grpSpPr>
              <a:xfrm>
                <a:off x="4238272" y="3369132"/>
                <a:ext cx="31405" cy="27001"/>
                <a:chOff x="4238272" y="3369132"/>
                <a:chExt cx="31405" cy="27001"/>
              </a:xfrm>
            </p:grpSpPr>
            <p:sp>
              <p:nvSpPr>
                <p:cNvPr id="2528" name="Google Shape;11110;p70">
                  <a:extLst>
                    <a:ext uri="{FF2B5EF4-FFF2-40B4-BE49-F238E27FC236}">
                      <a16:creationId xmlns:a16="http://schemas.microsoft.com/office/drawing/2014/main" id="{A1ADF62E-3A76-1355-4969-258322834436}"/>
                    </a:ext>
                  </a:extLst>
                </p:cNvPr>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11111;p70">
                  <a:extLst>
                    <a:ext uri="{FF2B5EF4-FFF2-40B4-BE49-F238E27FC236}">
                      <a16:creationId xmlns:a16="http://schemas.microsoft.com/office/drawing/2014/main" id="{B5B6C155-2BBE-10F7-1D34-6D5789A80582}"/>
                    </a:ext>
                  </a:extLst>
                </p:cNvPr>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 name="Google Shape;11112;p70">
              <a:extLst>
                <a:ext uri="{FF2B5EF4-FFF2-40B4-BE49-F238E27FC236}">
                  <a16:creationId xmlns:a16="http://schemas.microsoft.com/office/drawing/2014/main" id="{B13C7B47-30D0-D39A-F159-07C632B43D7E}"/>
                </a:ext>
              </a:extLst>
            </p:cNvPr>
            <p:cNvGrpSpPr/>
            <p:nvPr/>
          </p:nvGrpSpPr>
          <p:grpSpPr>
            <a:xfrm>
              <a:off x="4068639" y="3200169"/>
              <a:ext cx="77643" cy="37272"/>
              <a:chOff x="4068639" y="3200169"/>
              <a:chExt cx="77643" cy="37272"/>
            </a:xfrm>
          </p:grpSpPr>
          <p:sp>
            <p:nvSpPr>
              <p:cNvPr id="2514" name="Google Shape;11113;p70">
                <a:extLst>
                  <a:ext uri="{FF2B5EF4-FFF2-40B4-BE49-F238E27FC236}">
                    <a16:creationId xmlns:a16="http://schemas.microsoft.com/office/drawing/2014/main" id="{3BD9A105-15CF-D5A8-2468-F698C7F99820}"/>
                  </a:ext>
                </a:extLst>
              </p:cNvPr>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5" name="Google Shape;11114;p70">
                <a:extLst>
                  <a:ext uri="{FF2B5EF4-FFF2-40B4-BE49-F238E27FC236}">
                    <a16:creationId xmlns:a16="http://schemas.microsoft.com/office/drawing/2014/main" id="{ED0E9B8B-A85C-D7DB-F659-A542B61C72FB}"/>
                  </a:ext>
                </a:extLst>
              </p:cNvPr>
              <p:cNvGrpSpPr/>
              <p:nvPr/>
            </p:nvGrpSpPr>
            <p:grpSpPr>
              <a:xfrm>
                <a:off x="4114878" y="3200169"/>
                <a:ext cx="31405" cy="26993"/>
                <a:chOff x="4114878" y="3200169"/>
                <a:chExt cx="31405" cy="26993"/>
              </a:xfrm>
            </p:grpSpPr>
            <p:sp>
              <p:nvSpPr>
                <p:cNvPr id="2519" name="Google Shape;11115;p70">
                  <a:extLst>
                    <a:ext uri="{FF2B5EF4-FFF2-40B4-BE49-F238E27FC236}">
                      <a16:creationId xmlns:a16="http://schemas.microsoft.com/office/drawing/2014/main" id="{3D20143F-5AC4-92E6-8809-A4B3A3CC3553}"/>
                    </a:ext>
                  </a:extLst>
                </p:cNvPr>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11116;p70">
                  <a:extLst>
                    <a:ext uri="{FF2B5EF4-FFF2-40B4-BE49-F238E27FC236}">
                      <a16:creationId xmlns:a16="http://schemas.microsoft.com/office/drawing/2014/main" id="{2F4A02A0-8A44-23E5-3566-D5DB8362A8D6}"/>
                    </a:ext>
                  </a:extLst>
                </p:cNvPr>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11117;p70">
                <a:extLst>
                  <a:ext uri="{FF2B5EF4-FFF2-40B4-BE49-F238E27FC236}">
                    <a16:creationId xmlns:a16="http://schemas.microsoft.com/office/drawing/2014/main" id="{CF41DF55-3BE5-7AFC-DE0C-DC6E82482C77}"/>
                  </a:ext>
                </a:extLst>
              </p:cNvPr>
              <p:cNvGrpSpPr/>
              <p:nvPr/>
            </p:nvGrpSpPr>
            <p:grpSpPr>
              <a:xfrm>
                <a:off x="4068639" y="3210535"/>
                <a:ext cx="31499" cy="26906"/>
                <a:chOff x="4068639" y="3210535"/>
                <a:chExt cx="31499" cy="26906"/>
              </a:xfrm>
            </p:grpSpPr>
            <p:sp>
              <p:nvSpPr>
                <p:cNvPr id="2517" name="Google Shape;11118;p70">
                  <a:extLst>
                    <a:ext uri="{FF2B5EF4-FFF2-40B4-BE49-F238E27FC236}">
                      <a16:creationId xmlns:a16="http://schemas.microsoft.com/office/drawing/2014/main" id="{9760D213-D011-1E68-E514-A4F01912C978}"/>
                    </a:ext>
                  </a:extLst>
                </p:cNvPr>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11119;p70">
                  <a:extLst>
                    <a:ext uri="{FF2B5EF4-FFF2-40B4-BE49-F238E27FC236}">
                      <a16:creationId xmlns:a16="http://schemas.microsoft.com/office/drawing/2014/main" id="{9277B556-7095-0717-1331-40C2AE9AB8DF}"/>
                    </a:ext>
                  </a:extLst>
                </p:cNvPr>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 name="Google Shape;11120;p70">
              <a:extLst>
                <a:ext uri="{FF2B5EF4-FFF2-40B4-BE49-F238E27FC236}">
                  <a16:creationId xmlns:a16="http://schemas.microsoft.com/office/drawing/2014/main" id="{45476506-BD01-D963-85CC-481A6B4DE2B0}"/>
                </a:ext>
              </a:extLst>
            </p:cNvPr>
            <p:cNvGrpSpPr/>
            <p:nvPr/>
          </p:nvGrpSpPr>
          <p:grpSpPr>
            <a:xfrm>
              <a:off x="3869702" y="3066935"/>
              <a:ext cx="382664" cy="190294"/>
              <a:chOff x="3869702" y="3066935"/>
              <a:chExt cx="382664" cy="190294"/>
            </a:xfrm>
          </p:grpSpPr>
          <p:grpSp>
            <p:nvGrpSpPr>
              <p:cNvPr id="2480" name="Google Shape;11121;p70">
                <a:extLst>
                  <a:ext uri="{FF2B5EF4-FFF2-40B4-BE49-F238E27FC236}">
                    <a16:creationId xmlns:a16="http://schemas.microsoft.com/office/drawing/2014/main" id="{E673CC6A-759F-68EA-3E23-192483AFD2D2}"/>
                  </a:ext>
                </a:extLst>
              </p:cNvPr>
              <p:cNvGrpSpPr/>
              <p:nvPr/>
            </p:nvGrpSpPr>
            <p:grpSpPr>
              <a:xfrm>
                <a:off x="3888633" y="3082351"/>
                <a:ext cx="351172" cy="160698"/>
                <a:chOff x="3888633" y="3082351"/>
                <a:chExt cx="351172" cy="160698"/>
              </a:xfrm>
            </p:grpSpPr>
            <p:sp>
              <p:nvSpPr>
                <p:cNvPr id="2508" name="Google Shape;11122;p70">
                  <a:extLst>
                    <a:ext uri="{FF2B5EF4-FFF2-40B4-BE49-F238E27FC236}">
                      <a16:creationId xmlns:a16="http://schemas.microsoft.com/office/drawing/2014/main" id="{89470280-7AA0-FE3C-D5C3-D531BAFD87F8}"/>
                    </a:ext>
                  </a:extLst>
                </p:cNvPr>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11123;p70">
                  <a:extLst>
                    <a:ext uri="{FF2B5EF4-FFF2-40B4-BE49-F238E27FC236}">
                      <a16:creationId xmlns:a16="http://schemas.microsoft.com/office/drawing/2014/main" id="{A54F08CF-6CA2-62C2-139C-1DFE989AD056}"/>
                    </a:ext>
                  </a:extLst>
                </p:cNvPr>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11124;p70">
                  <a:extLst>
                    <a:ext uri="{FF2B5EF4-FFF2-40B4-BE49-F238E27FC236}">
                      <a16:creationId xmlns:a16="http://schemas.microsoft.com/office/drawing/2014/main" id="{68D3CD51-9015-F30F-785B-C35B537E4D20}"/>
                    </a:ext>
                  </a:extLst>
                </p:cNvPr>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11125;p70">
                  <a:extLst>
                    <a:ext uri="{FF2B5EF4-FFF2-40B4-BE49-F238E27FC236}">
                      <a16:creationId xmlns:a16="http://schemas.microsoft.com/office/drawing/2014/main" id="{4ADE601D-FC61-1F98-6F39-72DE2345F209}"/>
                    </a:ext>
                  </a:extLst>
                </p:cNvPr>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11126;p70">
                  <a:extLst>
                    <a:ext uri="{FF2B5EF4-FFF2-40B4-BE49-F238E27FC236}">
                      <a16:creationId xmlns:a16="http://schemas.microsoft.com/office/drawing/2014/main" id="{4DF37B8B-0354-CE54-8081-E8D12659A5FA}"/>
                    </a:ext>
                  </a:extLst>
                </p:cNvPr>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11127;p70">
                  <a:extLst>
                    <a:ext uri="{FF2B5EF4-FFF2-40B4-BE49-F238E27FC236}">
                      <a16:creationId xmlns:a16="http://schemas.microsoft.com/office/drawing/2014/main" id="{6F4AE5A6-12CA-1807-7203-AC03EB88A33E}"/>
                    </a:ext>
                  </a:extLst>
                </p:cNvPr>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11128;p70">
                <a:extLst>
                  <a:ext uri="{FF2B5EF4-FFF2-40B4-BE49-F238E27FC236}">
                    <a16:creationId xmlns:a16="http://schemas.microsoft.com/office/drawing/2014/main" id="{05064BA9-0B8C-2767-6D45-D0DBA5985E7C}"/>
                  </a:ext>
                </a:extLst>
              </p:cNvPr>
              <p:cNvGrpSpPr/>
              <p:nvPr/>
            </p:nvGrpSpPr>
            <p:grpSpPr>
              <a:xfrm>
                <a:off x="4143703" y="3066935"/>
                <a:ext cx="37783" cy="32357"/>
                <a:chOff x="4143703" y="3066935"/>
                <a:chExt cx="37783" cy="32357"/>
              </a:xfrm>
            </p:grpSpPr>
            <p:sp>
              <p:nvSpPr>
                <p:cNvPr id="2506" name="Google Shape;11129;p70">
                  <a:extLst>
                    <a:ext uri="{FF2B5EF4-FFF2-40B4-BE49-F238E27FC236}">
                      <a16:creationId xmlns:a16="http://schemas.microsoft.com/office/drawing/2014/main" id="{DEA63740-3589-5CC5-ABD4-24DA2A337C47}"/>
                    </a:ext>
                  </a:extLst>
                </p:cNvPr>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11130;p70">
                  <a:extLst>
                    <a:ext uri="{FF2B5EF4-FFF2-40B4-BE49-F238E27FC236}">
                      <a16:creationId xmlns:a16="http://schemas.microsoft.com/office/drawing/2014/main" id="{2F72222E-09E3-C9DB-F44A-A6BF81034A6B}"/>
                    </a:ext>
                  </a:extLst>
                </p:cNvPr>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11131;p70">
                <a:extLst>
                  <a:ext uri="{FF2B5EF4-FFF2-40B4-BE49-F238E27FC236}">
                    <a16:creationId xmlns:a16="http://schemas.microsoft.com/office/drawing/2014/main" id="{871FF6FD-FBF1-8AFD-1247-B30E434D7D9C}"/>
                  </a:ext>
                </a:extLst>
              </p:cNvPr>
              <p:cNvGrpSpPr/>
              <p:nvPr/>
            </p:nvGrpSpPr>
            <p:grpSpPr>
              <a:xfrm>
                <a:off x="4044565" y="3103563"/>
                <a:ext cx="37783" cy="32451"/>
                <a:chOff x="4044565" y="3103563"/>
                <a:chExt cx="37783" cy="32451"/>
              </a:xfrm>
            </p:grpSpPr>
            <p:sp>
              <p:nvSpPr>
                <p:cNvPr id="2504" name="Google Shape;11132;p70">
                  <a:extLst>
                    <a:ext uri="{FF2B5EF4-FFF2-40B4-BE49-F238E27FC236}">
                      <a16:creationId xmlns:a16="http://schemas.microsoft.com/office/drawing/2014/main" id="{0C0CACC1-5FFC-B29B-0BC5-311FEDFF166F}"/>
                    </a:ext>
                  </a:extLst>
                </p:cNvPr>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11133;p70">
                  <a:extLst>
                    <a:ext uri="{FF2B5EF4-FFF2-40B4-BE49-F238E27FC236}">
                      <a16:creationId xmlns:a16="http://schemas.microsoft.com/office/drawing/2014/main" id="{8BD2260A-991A-BA6B-5B6B-E349FDB5C7EF}"/>
                    </a:ext>
                  </a:extLst>
                </p:cNvPr>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 name="Google Shape;11134;p70">
                <a:extLst>
                  <a:ext uri="{FF2B5EF4-FFF2-40B4-BE49-F238E27FC236}">
                    <a16:creationId xmlns:a16="http://schemas.microsoft.com/office/drawing/2014/main" id="{DA25C088-2EEF-E773-F7B6-37F329B594EA}"/>
                  </a:ext>
                </a:extLst>
              </p:cNvPr>
              <p:cNvGrpSpPr/>
              <p:nvPr/>
            </p:nvGrpSpPr>
            <p:grpSpPr>
              <a:xfrm>
                <a:off x="4017454" y="3188237"/>
                <a:ext cx="37776" cy="32357"/>
                <a:chOff x="4017454" y="3188237"/>
                <a:chExt cx="37776" cy="32357"/>
              </a:xfrm>
            </p:grpSpPr>
            <p:sp>
              <p:nvSpPr>
                <p:cNvPr id="2502" name="Google Shape;11135;p70">
                  <a:extLst>
                    <a:ext uri="{FF2B5EF4-FFF2-40B4-BE49-F238E27FC236}">
                      <a16:creationId xmlns:a16="http://schemas.microsoft.com/office/drawing/2014/main" id="{0A05DEAB-205C-89F4-F503-77435D750A60}"/>
                    </a:ext>
                  </a:extLst>
                </p:cNvPr>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11136;p70">
                  <a:extLst>
                    <a:ext uri="{FF2B5EF4-FFF2-40B4-BE49-F238E27FC236}">
                      <a16:creationId xmlns:a16="http://schemas.microsoft.com/office/drawing/2014/main" id="{DD13E4FB-C821-50C8-7F4B-94C62FD709AB}"/>
                    </a:ext>
                  </a:extLst>
                </p:cNvPr>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11137;p70">
                <a:extLst>
                  <a:ext uri="{FF2B5EF4-FFF2-40B4-BE49-F238E27FC236}">
                    <a16:creationId xmlns:a16="http://schemas.microsoft.com/office/drawing/2014/main" id="{BE2BE8DF-2AF9-0FD7-C827-ACF44B3CAF18}"/>
                  </a:ext>
                </a:extLst>
              </p:cNvPr>
              <p:cNvGrpSpPr/>
              <p:nvPr/>
            </p:nvGrpSpPr>
            <p:grpSpPr>
              <a:xfrm>
                <a:off x="3921548" y="3157509"/>
                <a:ext cx="37783" cy="32357"/>
                <a:chOff x="3921548" y="3157509"/>
                <a:chExt cx="37783" cy="32357"/>
              </a:xfrm>
            </p:grpSpPr>
            <p:sp>
              <p:nvSpPr>
                <p:cNvPr id="2500" name="Google Shape;11138;p70">
                  <a:extLst>
                    <a:ext uri="{FF2B5EF4-FFF2-40B4-BE49-F238E27FC236}">
                      <a16:creationId xmlns:a16="http://schemas.microsoft.com/office/drawing/2014/main" id="{F64A01C0-5BCF-2BB8-8C47-7BC92E3856C9}"/>
                    </a:ext>
                  </a:extLst>
                </p:cNvPr>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11139;p70">
                  <a:extLst>
                    <a:ext uri="{FF2B5EF4-FFF2-40B4-BE49-F238E27FC236}">
                      <a16:creationId xmlns:a16="http://schemas.microsoft.com/office/drawing/2014/main" id="{D3CC816C-C4D2-8E14-A472-512A6DAC33D2}"/>
                    </a:ext>
                  </a:extLst>
                </p:cNvPr>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11140;p70">
                <a:extLst>
                  <a:ext uri="{FF2B5EF4-FFF2-40B4-BE49-F238E27FC236}">
                    <a16:creationId xmlns:a16="http://schemas.microsoft.com/office/drawing/2014/main" id="{B5645054-F87F-9A12-6562-2688E5F5B15E}"/>
                  </a:ext>
                </a:extLst>
              </p:cNvPr>
              <p:cNvGrpSpPr/>
              <p:nvPr/>
            </p:nvGrpSpPr>
            <p:grpSpPr>
              <a:xfrm>
                <a:off x="3939056" y="3211620"/>
                <a:ext cx="37783" cy="32380"/>
                <a:chOff x="3939056" y="3211620"/>
                <a:chExt cx="37783" cy="32380"/>
              </a:xfrm>
            </p:grpSpPr>
            <p:sp>
              <p:nvSpPr>
                <p:cNvPr id="2498" name="Google Shape;11141;p70">
                  <a:extLst>
                    <a:ext uri="{FF2B5EF4-FFF2-40B4-BE49-F238E27FC236}">
                      <a16:creationId xmlns:a16="http://schemas.microsoft.com/office/drawing/2014/main" id="{756173CB-4F54-B887-4C72-5FBE6DDB75A4}"/>
                    </a:ext>
                  </a:extLst>
                </p:cNvPr>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11142;p70">
                  <a:extLst>
                    <a:ext uri="{FF2B5EF4-FFF2-40B4-BE49-F238E27FC236}">
                      <a16:creationId xmlns:a16="http://schemas.microsoft.com/office/drawing/2014/main" id="{73614131-345C-5579-9B9C-81D8ADCF2C66}"/>
                    </a:ext>
                  </a:extLst>
                </p:cNvPr>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11143;p70">
                <a:extLst>
                  <a:ext uri="{FF2B5EF4-FFF2-40B4-BE49-F238E27FC236}">
                    <a16:creationId xmlns:a16="http://schemas.microsoft.com/office/drawing/2014/main" id="{EC1365C0-3EB4-987F-EE7F-258E93A6D86E}"/>
                  </a:ext>
                </a:extLst>
              </p:cNvPr>
              <p:cNvGrpSpPr/>
              <p:nvPr/>
            </p:nvGrpSpPr>
            <p:grpSpPr>
              <a:xfrm>
                <a:off x="4176240" y="3136965"/>
                <a:ext cx="31405" cy="26930"/>
                <a:chOff x="4176240" y="3136965"/>
                <a:chExt cx="31405" cy="26930"/>
              </a:xfrm>
            </p:grpSpPr>
            <p:sp>
              <p:nvSpPr>
                <p:cNvPr id="2496" name="Google Shape;11144;p70">
                  <a:extLst>
                    <a:ext uri="{FF2B5EF4-FFF2-40B4-BE49-F238E27FC236}">
                      <a16:creationId xmlns:a16="http://schemas.microsoft.com/office/drawing/2014/main" id="{FC2E41C2-5ADF-6EF4-432E-04F62CFDDBBC}"/>
                    </a:ext>
                  </a:extLst>
                </p:cNvPr>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11145;p70">
                  <a:extLst>
                    <a:ext uri="{FF2B5EF4-FFF2-40B4-BE49-F238E27FC236}">
                      <a16:creationId xmlns:a16="http://schemas.microsoft.com/office/drawing/2014/main" id="{AF52E8A1-A0E2-F96F-6058-A216344D67C8}"/>
                    </a:ext>
                  </a:extLst>
                </p:cNvPr>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11146;p70">
                <a:extLst>
                  <a:ext uri="{FF2B5EF4-FFF2-40B4-BE49-F238E27FC236}">
                    <a16:creationId xmlns:a16="http://schemas.microsoft.com/office/drawing/2014/main" id="{E56BD97D-5F51-5CE5-DC48-5D4024FC9FD8}"/>
                  </a:ext>
                </a:extLst>
              </p:cNvPr>
              <p:cNvGrpSpPr/>
              <p:nvPr/>
            </p:nvGrpSpPr>
            <p:grpSpPr>
              <a:xfrm>
                <a:off x="4133148" y="3152593"/>
                <a:ext cx="31499" cy="27001"/>
                <a:chOff x="4133148" y="3152593"/>
                <a:chExt cx="31499" cy="27001"/>
              </a:xfrm>
            </p:grpSpPr>
            <p:sp>
              <p:nvSpPr>
                <p:cNvPr id="2494" name="Google Shape;11147;p70">
                  <a:extLst>
                    <a:ext uri="{FF2B5EF4-FFF2-40B4-BE49-F238E27FC236}">
                      <a16:creationId xmlns:a16="http://schemas.microsoft.com/office/drawing/2014/main" id="{5E3BFDE1-897A-3D8B-FABE-9D6B201844EE}"/>
                    </a:ext>
                  </a:extLst>
                </p:cNvPr>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11148;p70">
                  <a:extLst>
                    <a:ext uri="{FF2B5EF4-FFF2-40B4-BE49-F238E27FC236}">
                      <a16:creationId xmlns:a16="http://schemas.microsoft.com/office/drawing/2014/main" id="{4CF5ACB1-9DE5-34A8-B0AC-4E44663F31F4}"/>
                    </a:ext>
                  </a:extLst>
                </p:cNvPr>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 name="Google Shape;11149;p70">
                <a:extLst>
                  <a:ext uri="{FF2B5EF4-FFF2-40B4-BE49-F238E27FC236}">
                    <a16:creationId xmlns:a16="http://schemas.microsoft.com/office/drawing/2014/main" id="{6E72388F-B17E-AA94-96DE-47044D842BF2}"/>
                  </a:ext>
                </a:extLst>
              </p:cNvPr>
              <p:cNvGrpSpPr/>
              <p:nvPr/>
            </p:nvGrpSpPr>
            <p:grpSpPr>
              <a:xfrm>
                <a:off x="4220866" y="3073534"/>
                <a:ext cx="31499" cy="26898"/>
                <a:chOff x="4220866" y="3073534"/>
                <a:chExt cx="31499" cy="26898"/>
              </a:xfrm>
            </p:grpSpPr>
            <p:sp>
              <p:nvSpPr>
                <p:cNvPr id="2492" name="Google Shape;11150;p70">
                  <a:extLst>
                    <a:ext uri="{FF2B5EF4-FFF2-40B4-BE49-F238E27FC236}">
                      <a16:creationId xmlns:a16="http://schemas.microsoft.com/office/drawing/2014/main" id="{27A98DD5-7BEC-2A25-BD36-5FE0DA842ECA}"/>
                    </a:ext>
                  </a:extLst>
                </p:cNvPr>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11151;p70">
                  <a:extLst>
                    <a:ext uri="{FF2B5EF4-FFF2-40B4-BE49-F238E27FC236}">
                      <a16:creationId xmlns:a16="http://schemas.microsoft.com/office/drawing/2014/main" id="{96893E52-742B-5E4A-2EB1-BBF2E6C69EF4}"/>
                    </a:ext>
                  </a:extLst>
                </p:cNvPr>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11152;p70">
                <a:extLst>
                  <a:ext uri="{FF2B5EF4-FFF2-40B4-BE49-F238E27FC236}">
                    <a16:creationId xmlns:a16="http://schemas.microsoft.com/office/drawing/2014/main" id="{1A53629A-F6AE-0DCA-97F8-B0FBA9F2F2D0}"/>
                  </a:ext>
                </a:extLst>
              </p:cNvPr>
              <p:cNvGrpSpPr/>
              <p:nvPr/>
            </p:nvGrpSpPr>
            <p:grpSpPr>
              <a:xfrm>
                <a:off x="3869702" y="3230323"/>
                <a:ext cx="31499" cy="26906"/>
                <a:chOff x="3869702" y="3230323"/>
                <a:chExt cx="31499" cy="26906"/>
              </a:xfrm>
            </p:grpSpPr>
            <p:sp>
              <p:nvSpPr>
                <p:cNvPr id="2490" name="Google Shape;11153;p70">
                  <a:extLst>
                    <a:ext uri="{FF2B5EF4-FFF2-40B4-BE49-F238E27FC236}">
                      <a16:creationId xmlns:a16="http://schemas.microsoft.com/office/drawing/2014/main" id="{1B71CA77-6913-B006-FACC-400EA44845E4}"/>
                    </a:ext>
                  </a:extLst>
                </p:cNvPr>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11154;p70">
                  <a:extLst>
                    <a:ext uri="{FF2B5EF4-FFF2-40B4-BE49-F238E27FC236}">
                      <a16:creationId xmlns:a16="http://schemas.microsoft.com/office/drawing/2014/main" id="{C925E658-EA30-ED4A-CAA7-5435E110C8B0}"/>
                    </a:ext>
                  </a:extLst>
                </p:cNvPr>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 name="Google Shape;11155;p70">
              <a:extLst>
                <a:ext uri="{FF2B5EF4-FFF2-40B4-BE49-F238E27FC236}">
                  <a16:creationId xmlns:a16="http://schemas.microsoft.com/office/drawing/2014/main" id="{E0DFAA81-3676-C6E4-A79E-C759A6CAF7D5}"/>
                </a:ext>
              </a:extLst>
            </p:cNvPr>
            <p:cNvGrpSpPr/>
            <p:nvPr/>
          </p:nvGrpSpPr>
          <p:grpSpPr>
            <a:xfrm>
              <a:off x="4271383" y="3065882"/>
              <a:ext cx="304556" cy="341663"/>
              <a:chOff x="4271383" y="3065882"/>
              <a:chExt cx="304556" cy="341663"/>
            </a:xfrm>
          </p:grpSpPr>
          <p:grpSp>
            <p:nvGrpSpPr>
              <p:cNvPr id="2423" name="Google Shape;11156;p70">
                <a:extLst>
                  <a:ext uri="{FF2B5EF4-FFF2-40B4-BE49-F238E27FC236}">
                    <a16:creationId xmlns:a16="http://schemas.microsoft.com/office/drawing/2014/main" id="{F9542869-8CBE-27F5-EA1D-853CC674C6D9}"/>
                  </a:ext>
                </a:extLst>
              </p:cNvPr>
              <p:cNvGrpSpPr/>
              <p:nvPr/>
            </p:nvGrpSpPr>
            <p:grpSpPr>
              <a:xfrm>
                <a:off x="4293838" y="3078639"/>
                <a:ext cx="269353" cy="311973"/>
                <a:chOff x="4293838" y="3078639"/>
                <a:chExt cx="269353" cy="311973"/>
              </a:xfrm>
            </p:grpSpPr>
            <p:sp>
              <p:nvSpPr>
                <p:cNvPr id="2463" name="Google Shape;11157;p70">
                  <a:extLst>
                    <a:ext uri="{FF2B5EF4-FFF2-40B4-BE49-F238E27FC236}">
                      <a16:creationId xmlns:a16="http://schemas.microsoft.com/office/drawing/2014/main" id="{2932F347-6BF3-6928-7B72-0CF295D5463C}"/>
                    </a:ext>
                  </a:extLst>
                </p:cNvPr>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11158;p70">
                  <a:extLst>
                    <a:ext uri="{FF2B5EF4-FFF2-40B4-BE49-F238E27FC236}">
                      <a16:creationId xmlns:a16="http://schemas.microsoft.com/office/drawing/2014/main" id="{ECADD67E-E1DC-8BE9-F4D6-E44785B5448B}"/>
                    </a:ext>
                  </a:extLst>
                </p:cNvPr>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11159;p70">
                  <a:extLst>
                    <a:ext uri="{FF2B5EF4-FFF2-40B4-BE49-F238E27FC236}">
                      <a16:creationId xmlns:a16="http://schemas.microsoft.com/office/drawing/2014/main" id="{F82EE9D6-0895-4670-2575-7F4D5D83E27C}"/>
                    </a:ext>
                  </a:extLst>
                </p:cNvPr>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11160;p70">
                  <a:extLst>
                    <a:ext uri="{FF2B5EF4-FFF2-40B4-BE49-F238E27FC236}">
                      <a16:creationId xmlns:a16="http://schemas.microsoft.com/office/drawing/2014/main" id="{8A12B35B-28B9-04CA-1099-B2D84ABE0758}"/>
                    </a:ext>
                  </a:extLst>
                </p:cNvPr>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11161;p70">
                  <a:extLst>
                    <a:ext uri="{FF2B5EF4-FFF2-40B4-BE49-F238E27FC236}">
                      <a16:creationId xmlns:a16="http://schemas.microsoft.com/office/drawing/2014/main" id="{F6CCB4C7-EE50-7F77-8558-4C67BC8DEE60}"/>
                    </a:ext>
                  </a:extLst>
                </p:cNvPr>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11162;p70">
                  <a:extLst>
                    <a:ext uri="{FF2B5EF4-FFF2-40B4-BE49-F238E27FC236}">
                      <a16:creationId xmlns:a16="http://schemas.microsoft.com/office/drawing/2014/main" id="{B4227C38-1247-7279-F92B-17BB391F813D}"/>
                    </a:ext>
                  </a:extLst>
                </p:cNvPr>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11163;p70">
                  <a:extLst>
                    <a:ext uri="{FF2B5EF4-FFF2-40B4-BE49-F238E27FC236}">
                      <a16:creationId xmlns:a16="http://schemas.microsoft.com/office/drawing/2014/main" id="{7CB89797-6C51-E9F6-F547-20CD4B2352EF}"/>
                    </a:ext>
                  </a:extLst>
                </p:cNvPr>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11164;p70">
                  <a:extLst>
                    <a:ext uri="{FF2B5EF4-FFF2-40B4-BE49-F238E27FC236}">
                      <a16:creationId xmlns:a16="http://schemas.microsoft.com/office/drawing/2014/main" id="{D0BEF9C2-CE80-2D37-91E8-993A1CE38877}"/>
                    </a:ext>
                  </a:extLst>
                </p:cNvPr>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11165;p70">
                  <a:extLst>
                    <a:ext uri="{FF2B5EF4-FFF2-40B4-BE49-F238E27FC236}">
                      <a16:creationId xmlns:a16="http://schemas.microsoft.com/office/drawing/2014/main" id="{EBF5F45E-8C1D-1C72-7476-AFE11BC3AF50}"/>
                    </a:ext>
                  </a:extLst>
                </p:cNvPr>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11166;p70">
                  <a:extLst>
                    <a:ext uri="{FF2B5EF4-FFF2-40B4-BE49-F238E27FC236}">
                      <a16:creationId xmlns:a16="http://schemas.microsoft.com/office/drawing/2014/main" id="{14E42451-2F6D-C21F-5470-390D1ADA64EC}"/>
                    </a:ext>
                  </a:extLst>
                </p:cNvPr>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11167;p70">
                  <a:extLst>
                    <a:ext uri="{FF2B5EF4-FFF2-40B4-BE49-F238E27FC236}">
                      <a16:creationId xmlns:a16="http://schemas.microsoft.com/office/drawing/2014/main" id="{B10F5DC5-4938-86FA-29EA-A86F1AFF3444}"/>
                    </a:ext>
                  </a:extLst>
                </p:cNvPr>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11168;p70">
                  <a:extLst>
                    <a:ext uri="{FF2B5EF4-FFF2-40B4-BE49-F238E27FC236}">
                      <a16:creationId xmlns:a16="http://schemas.microsoft.com/office/drawing/2014/main" id="{8994AD8B-1F08-B828-E3BD-3650810F1E3D}"/>
                    </a:ext>
                  </a:extLst>
                </p:cNvPr>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11169;p70">
                  <a:extLst>
                    <a:ext uri="{FF2B5EF4-FFF2-40B4-BE49-F238E27FC236}">
                      <a16:creationId xmlns:a16="http://schemas.microsoft.com/office/drawing/2014/main" id="{D419660F-B9BC-AF11-C77D-AAFE6031AE5C}"/>
                    </a:ext>
                  </a:extLst>
                </p:cNvPr>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11170;p70">
                  <a:extLst>
                    <a:ext uri="{FF2B5EF4-FFF2-40B4-BE49-F238E27FC236}">
                      <a16:creationId xmlns:a16="http://schemas.microsoft.com/office/drawing/2014/main" id="{05CA6E55-C07D-FB4F-57D7-AB7AC4A447A3}"/>
                    </a:ext>
                  </a:extLst>
                </p:cNvPr>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11171;p70">
                  <a:extLst>
                    <a:ext uri="{FF2B5EF4-FFF2-40B4-BE49-F238E27FC236}">
                      <a16:creationId xmlns:a16="http://schemas.microsoft.com/office/drawing/2014/main" id="{04705C2F-8BBA-9C18-4A6C-220E693DE41C}"/>
                    </a:ext>
                  </a:extLst>
                </p:cNvPr>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11172;p70">
                  <a:extLst>
                    <a:ext uri="{FF2B5EF4-FFF2-40B4-BE49-F238E27FC236}">
                      <a16:creationId xmlns:a16="http://schemas.microsoft.com/office/drawing/2014/main" id="{EC737845-BBAE-DFF9-D80E-81747CFDB4DB}"/>
                    </a:ext>
                  </a:extLst>
                </p:cNvPr>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11173;p70">
                  <a:extLst>
                    <a:ext uri="{FF2B5EF4-FFF2-40B4-BE49-F238E27FC236}">
                      <a16:creationId xmlns:a16="http://schemas.microsoft.com/office/drawing/2014/main" id="{89949509-CD97-03D8-BCE0-EE29A41DD75F}"/>
                    </a:ext>
                  </a:extLst>
                </p:cNvPr>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4" name="Google Shape;11174;p70">
                <a:extLst>
                  <a:ext uri="{FF2B5EF4-FFF2-40B4-BE49-F238E27FC236}">
                    <a16:creationId xmlns:a16="http://schemas.microsoft.com/office/drawing/2014/main" id="{D16B332F-E3C7-DE6E-6FEB-45C8D0DDBC7A}"/>
                  </a:ext>
                </a:extLst>
              </p:cNvPr>
              <p:cNvGrpSpPr/>
              <p:nvPr/>
            </p:nvGrpSpPr>
            <p:grpSpPr>
              <a:xfrm>
                <a:off x="4538164" y="3342061"/>
                <a:ext cx="37776" cy="32380"/>
                <a:chOff x="4538164" y="3342061"/>
                <a:chExt cx="37776" cy="32380"/>
              </a:xfrm>
            </p:grpSpPr>
            <p:sp>
              <p:nvSpPr>
                <p:cNvPr id="2461" name="Google Shape;11175;p70">
                  <a:extLst>
                    <a:ext uri="{FF2B5EF4-FFF2-40B4-BE49-F238E27FC236}">
                      <a16:creationId xmlns:a16="http://schemas.microsoft.com/office/drawing/2014/main" id="{3480E33A-8AE6-BAC2-20BA-48BB666FA8C2}"/>
                    </a:ext>
                  </a:extLst>
                </p:cNvPr>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11176;p70">
                  <a:extLst>
                    <a:ext uri="{FF2B5EF4-FFF2-40B4-BE49-F238E27FC236}">
                      <a16:creationId xmlns:a16="http://schemas.microsoft.com/office/drawing/2014/main" id="{1FDC7A5B-EF5D-1219-62D2-57F4E3575C22}"/>
                    </a:ext>
                  </a:extLst>
                </p:cNvPr>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5" name="Google Shape;11177;p70">
                <a:extLst>
                  <a:ext uri="{FF2B5EF4-FFF2-40B4-BE49-F238E27FC236}">
                    <a16:creationId xmlns:a16="http://schemas.microsoft.com/office/drawing/2014/main" id="{DC38130D-3317-C876-0EE0-3DE98AF5B61A}"/>
                  </a:ext>
                </a:extLst>
              </p:cNvPr>
              <p:cNvGrpSpPr/>
              <p:nvPr/>
            </p:nvGrpSpPr>
            <p:grpSpPr>
              <a:xfrm>
                <a:off x="4271383" y="3194742"/>
                <a:ext cx="37783" cy="32420"/>
                <a:chOff x="4271383" y="3194742"/>
                <a:chExt cx="37783" cy="32420"/>
              </a:xfrm>
            </p:grpSpPr>
            <p:sp>
              <p:nvSpPr>
                <p:cNvPr id="2459" name="Google Shape;11178;p70">
                  <a:extLst>
                    <a:ext uri="{FF2B5EF4-FFF2-40B4-BE49-F238E27FC236}">
                      <a16:creationId xmlns:a16="http://schemas.microsoft.com/office/drawing/2014/main" id="{EF889D21-531A-E92A-D518-E7BE4C7B7359}"/>
                    </a:ext>
                  </a:extLst>
                </p:cNvPr>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11179;p70">
                  <a:extLst>
                    <a:ext uri="{FF2B5EF4-FFF2-40B4-BE49-F238E27FC236}">
                      <a16:creationId xmlns:a16="http://schemas.microsoft.com/office/drawing/2014/main" id="{01512524-3D25-DAD4-2561-4F7DD6502571}"/>
                    </a:ext>
                  </a:extLst>
                </p:cNvPr>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11180;p70">
                <a:extLst>
                  <a:ext uri="{FF2B5EF4-FFF2-40B4-BE49-F238E27FC236}">
                    <a16:creationId xmlns:a16="http://schemas.microsoft.com/office/drawing/2014/main" id="{95F6964C-AFE9-4339-A414-9C1487139F29}"/>
                  </a:ext>
                </a:extLst>
              </p:cNvPr>
              <p:cNvGrpSpPr/>
              <p:nvPr/>
            </p:nvGrpSpPr>
            <p:grpSpPr>
              <a:xfrm>
                <a:off x="4284416" y="3084058"/>
                <a:ext cx="37783" cy="32357"/>
                <a:chOff x="4284416" y="3084058"/>
                <a:chExt cx="37783" cy="32357"/>
              </a:xfrm>
            </p:grpSpPr>
            <p:sp>
              <p:nvSpPr>
                <p:cNvPr id="2457" name="Google Shape;11181;p70">
                  <a:extLst>
                    <a:ext uri="{FF2B5EF4-FFF2-40B4-BE49-F238E27FC236}">
                      <a16:creationId xmlns:a16="http://schemas.microsoft.com/office/drawing/2014/main" id="{631F5946-DE99-16F8-D338-841047D7C317}"/>
                    </a:ext>
                  </a:extLst>
                </p:cNvPr>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11182;p70">
                  <a:extLst>
                    <a:ext uri="{FF2B5EF4-FFF2-40B4-BE49-F238E27FC236}">
                      <a16:creationId xmlns:a16="http://schemas.microsoft.com/office/drawing/2014/main" id="{897FCD8A-C1F0-5091-5717-D81EC19A2F67}"/>
                    </a:ext>
                  </a:extLst>
                </p:cNvPr>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11183;p70">
                <a:extLst>
                  <a:ext uri="{FF2B5EF4-FFF2-40B4-BE49-F238E27FC236}">
                    <a16:creationId xmlns:a16="http://schemas.microsoft.com/office/drawing/2014/main" id="{F3365D52-BCB2-4580-ED0B-BF4BFB3928BB}"/>
                  </a:ext>
                </a:extLst>
              </p:cNvPr>
              <p:cNvGrpSpPr/>
              <p:nvPr/>
            </p:nvGrpSpPr>
            <p:grpSpPr>
              <a:xfrm>
                <a:off x="4478697" y="3297561"/>
                <a:ext cx="37776" cy="32451"/>
                <a:chOff x="4478697" y="3297561"/>
                <a:chExt cx="37776" cy="32451"/>
              </a:xfrm>
            </p:grpSpPr>
            <p:sp>
              <p:nvSpPr>
                <p:cNvPr id="2455" name="Google Shape;11184;p70">
                  <a:extLst>
                    <a:ext uri="{FF2B5EF4-FFF2-40B4-BE49-F238E27FC236}">
                      <a16:creationId xmlns:a16="http://schemas.microsoft.com/office/drawing/2014/main" id="{54F7E4BD-C168-234C-9FA5-A0D92B1B41E7}"/>
                    </a:ext>
                  </a:extLst>
                </p:cNvPr>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11185;p70">
                  <a:extLst>
                    <a:ext uri="{FF2B5EF4-FFF2-40B4-BE49-F238E27FC236}">
                      <a16:creationId xmlns:a16="http://schemas.microsoft.com/office/drawing/2014/main" id="{399C3899-D76D-F60D-BBFF-BABC884F35E4}"/>
                    </a:ext>
                  </a:extLst>
                </p:cNvPr>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8" name="Google Shape;11186;p70">
                <a:extLst>
                  <a:ext uri="{FF2B5EF4-FFF2-40B4-BE49-F238E27FC236}">
                    <a16:creationId xmlns:a16="http://schemas.microsoft.com/office/drawing/2014/main" id="{DF7ECA98-9595-71E2-CDB1-F6EB39B80ED1}"/>
                  </a:ext>
                </a:extLst>
              </p:cNvPr>
              <p:cNvGrpSpPr/>
              <p:nvPr/>
            </p:nvGrpSpPr>
            <p:grpSpPr>
              <a:xfrm>
                <a:off x="4411813" y="3331711"/>
                <a:ext cx="37776" cy="32451"/>
                <a:chOff x="4411813" y="3331711"/>
                <a:chExt cx="37776" cy="32451"/>
              </a:xfrm>
            </p:grpSpPr>
            <p:sp>
              <p:nvSpPr>
                <p:cNvPr id="2453" name="Google Shape;11187;p70">
                  <a:extLst>
                    <a:ext uri="{FF2B5EF4-FFF2-40B4-BE49-F238E27FC236}">
                      <a16:creationId xmlns:a16="http://schemas.microsoft.com/office/drawing/2014/main" id="{65D30165-9BA8-8E07-A4A4-1E4CE4291C62}"/>
                    </a:ext>
                  </a:extLst>
                </p:cNvPr>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11188;p70">
                  <a:extLst>
                    <a:ext uri="{FF2B5EF4-FFF2-40B4-BE49-F238E27FC236}">
                      <a16:creationId xmlns:a16="http://schemas.microsoft.com/office/drawing/2014/main" id="{64C2691B-FA5F-B6AA-DA80-D78B92FE60C5}"/>
                    </a:ext>
                  </a:extLst>
                </p:cNvPr>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11189;p70">
                <a:extLst>
                  <a:ext uri="{FF2B5EF4-FFF2-40B4-BE49-F238E27FC236}">
                    <a16:creationId xmlns:a16="http://schemas.microsoft.com/office/drawing/2014/main" id="{5515E8ED-6122-4A3E-E664-29FAAC733B4D}"/>
                  </a:ext>
                </a:extLst>
              </p:cNvPr>
              <p:cNvGrpSpPr/>
              <p:nvPr/>
            </p:nvGrpSpPr>
            <p:grpSpPr>
              <a:xfrm>
                <a:off x="4337984" y="3375188"/>
                <a:ext cx="37776" cy="32357"/>
                <a:chOff x="4337984" y="3375188"/>
                <a:chExt cx="37776" cy="32357"/>
              </a:xfrm>
            </p:grpSpPr>
            <p:sp>
              <p:nvSpPr>
                <p:cNvPr id="2451" name="Google Shape;11190;p70">
                  <a:extLst>
                    <a:ext uri="{FF2B5EF4-FFF2-40B4-BE49-F238E27FC236}">
                      <a16:creationId xmlns:a16="http://schemas.microsoft.com/office/drawing/2014/main" id="{33EEE2A3-CA24-D09D-AB0C-3976C84817D9}"/>
                    </a:ext>
                  </a:extLst>
                </p:cNvPr>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11191;p70">
                  <a:extLst>
                    <a:ext uri="{FF2B5EF4-FFF2-40B4-BE49-F238E27FC236}">
                      <a16:creationId xmlns:a16="http://schemas.microsoft.com/office/drawing/2014/main" id="{DF633865-F141-C88C-7391-C0A962417981}"/>
                    </a:ext>
                  </a:extLst>
                </p:cNvPr>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 name="Google Shape;11192;p70">
                <a:extLst>
                  <a:ext uri="{FF2B5EF4-FFF2-40B4-BE49-F238E27FC236}">
                    <a16:creationId xmlns:a16="http://schemas.microsoft.com/office/drawing/2014/main" id="{5667F74A-3A12-3044-D346-82615A62D1E8}"/>
                  </a:ext>
                </a:extLst>
              </p:cNvPr>
              <p:cNvGrpSpPr/>
              <p:nvPr/>
            </p:nvGrpSpPr>
            <p:grpSpPr>
              <a:xfrm>
                <a:off x="4494867" y="3090530"/>
                <a:ext cx="37878" cy="32451"/>
                <a:chOff x="4494867" y="3090530"/>
                <a:chExt cx="37878" cy="32451"/>
              </a:xfrm>
            </p:grpSpPr>
            <p:sp>
              <p:nvSpPr>
                <p:cNvPr id="2449" name="Google Shape;11193;p70">
                  <a:extLst>
                    <a:ext uri="{FF2B5EF4-FFF2-40B4-BE49-F238E27FC236}">
                      <a16:creationId xmlns:a16="http://schemas.microsoft.com/office/drawing/2014/main" id="{523FC68B-85EB-B7A2-A540-691FE1855025}"/>
                    </a:ext>
                  </a:extLst>
                </p:cNvPr>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11194;p70">
                  <a:extLst>
                    <a:ext uri="{FF2B5EF4-FFF2-40B4-BE49-F238E27FC236}">
                      <a16:creationId xmlns:a16="http://schemas.microsoft.com/office/drawing/2014/main" id="{C56AA960-F223-C5B0-24E5-B44D0909F103}"/>
                    </a:ext>
                  </a:extLst>
                </p:cNvPr>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11195;p70">
                <a:extLst>
                  <a:ext uri="{FF2B5EF4-FFF2-40B4-BE49-F238E27FC236}">
                    <a16:creationId xmlns:a16="http://schemas.microsoft.com/office/drawing/2014/main" id="{6F521188-37C1-C36A-6E95-75BFCB4A1B52}"/>
                  </a:ext>
                </a:extLst>
              </p:cNvPr>
              <p:cNvGrpSpPr/>
              <p:nvPr/>
            </p:nvGrpSpPr>
            <p:grpSpPr>
              <a:xfrm>
                <a:off x="4525124" y="3207774"/>
                <a:ext cx="37783" cy="32420"/>
                <a:chOff x="4525124" y="3207774"/>
                <a:chExt cx="37783" cy="32420"/>
              </a:xfrm>
            </p:grpSpPr>
            <p:sp>
              <p:nvSpPr>
                <p:cNvPr id="2447" name="Google Shape;11196;p70">
                  <a:extLst>
                    <a:ext uri="{FF2B5EF4-FFF2-40B4-BE49-F238E27FC236}">
                      <a16:creationId xmlns:a16="http://schemas.microsoft.com/office/drawing/2014/main" id="{41C37729-17E0-8429-BC7B-9D15E6033A39}"/>
                    </a:ext>
                  </a:extLst>
                </p:cNvPr>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11197;p70">
                  <a:extLst>
                    <a:ext uri="{FF2B5EF4-FFF2-40B4-BE49-F238E27FC236}">
                      <a16:creationId xmlns:a16="http://schemas.microsoft.com/office/drawing/2014/main" id="{B64AD522-F657-D7B1-8295-C82507F4E93B}"/>
                    </a:ext>
                  </a:extLst>
                </p:cNvPr>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11198;p70">
                <a:extLst>
                  <a:ext uri="{FF2B5EF4-FFF2-40B4-BE49-F238E27FC236}">
                    <a16:creationId xmlns:a16="http://schemas.microsoft.com/office/drawing/2014/main" id="{ECC8F373-0086-D296-AA2C-3687353D61AF}"/>
                  </a:ext>
                </a:extLst>
              </p:cNvPr>
              <p:cNvGrpSpPr/>
              <p:nvPr/>
            </p:nvGrpSpPr>
            <p:grpSpPr>
              <a:xfrm>
                <a:off x="4440544" y="3176479"/>
                <a:ext cx="31499" cy="26898"/>
                <a:chOff x="4440544" y="3176479"/>
                <a:chExt cx="31499" cy="26898"/>
              </a:xfrm>
            </p:grpSpPr>
            <p:sp>
              <p:nvSpPr>
                <p:cNvPr id="2445" name="Google Shape;11199;p70">
                  <a:extLst>
                    <a:ext uri="{FF2B5EF4-FFF2-40B4-BE49-F238E27FC236}">
                      <a16:creationId xmlns:a16="http://schemas.microsoft.com/office/drawing/2014/main" id="{54F7C231-2023-3297-1560-55FA28D4F130}"/>
                    </a:ext>
                  </a:extLst>
                </p:cNvPr>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11200;p70">
                  <a:extLst>
                    <a:ext uri="{FF2B5EF4-FFF2-40B4-BE49-F238E27FC236}">
                      <a16:creationId xmlns:a16="http://schemas.microsoft.com/office/drawing/2014/main" id="{22D0D407-9601-C023-26FA-F7C70EABC382}"/>
                    </a:ext>
                  </a:extLst>
                </p:cNvPr>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 name="Google Shape;11201;p70">
                <a:extLst>
                  <a:ext uri="{FF2B5EF4-FFF2-40B4-BE49-F238E27FC236}">
                    <a16:creationId xmlns:a16="http://schemas.microsoft.com/office/drawing/2014/main" id="{1AD48977-249D-D328-B4A6-2895E993CF06}"/>
                  </a:ext>
                </a:extLst>
              </p:cNvPr>
              <p:cNvGrpSpPr/>
              <p:nvPr/>
            </p:nvGrpSpPr>
            <p:grpSpPr>
              <a:xfrm>
                <a:off x="4350545" y="3156400"/>
                <a:ext cx="31405" cy="27001"/>
                <a:chOff x="4350545" y="3156400"/>
                <a:chExt cx="31405" cy="27001"/>
              </a:xfrm>
            </p:grpSpPr>
            <p:sp>
              <p:nvSpPr>
                <p:cNvPr id="2443" name="Google Shape;11202;p70">
                  <a:extLst>
                    <a:ext uri="{FF2B5EF4-FFF2-40B4-BE49-F238E27FC236}">
                      <a16:creationId xmlns:a16="http://schemas.microsoft.com/office/drawing/2014/main" id="{54F5F9FA-34DA-785C-DEEF-BEFA4C0530CB}"/>
                    </a:ext>
                  </a:extLst>
                </p:cNvPr>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11203;p70">
                  <a:extLst>
                    <a:ext uri="{FF2B5EF4-FFF2-40B4-BE49-F238E27FC236}">
                      <a16:creationId xmlns:a16="http://schemas.microsoft.com/office/drawing/2014/main" id="{390A680A-CD66-3FF4-17A9-013998649B6A}"/>
                    </a:ext>
                  </a:extLst>
                </p:cNvPr>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11204;p70">
                <a:extLst>
                  <a:ext uri="{FF2B5EF4-FFF2-40B4-BE49-F238E27FC236}">
                    <a16:creationId xmlns:a16="http://schemas.microsoft.com/office/drawing/2014/main" id="{25FC3745-AFDB-571A-8E55-0F0DED783622}"/>
                  </a:ext>
                </a:extLst>
              </p:cNvPr>
              <p:cNvGrpSpPr/>
              <p:nvPr/>
            </p:nvGrpSpPr>
            <p:grpSpPr>
              <a:xfrm>
                <a:off x="4376703" y="3255058"/>
                <a:ext cx="31405" cy="27001"/>
                <a:chOff x="4376703" y="3255058"/>
                <a:chExt cx="31405" cy="27001"/>
              </a:xfrm>
            </p:grpSpPr>
            <p:sp>
              <p:nvSpPr>
                <p:cNvPr id="2441" name="Google Shape;11205;p70">
                  <a:extLst>
                    <a:ext uri="{FF2B5EF4-FFF2-40B4-BE49-F238E27FC236}">
                      <a16:creationId xmlns:a16="http://schemas.microsoft.com/office/drawing/2014/main" id="{57528F05-2A5A-9123-EAF6-C9375248F74E}"/>
                    </a:ext>
                  </a:extLst>
                </p:cNvPr>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11206;p70">
                  <a:extLst>
                    <a:ext uri="{FF2B5EF4-FFF2-40B4-BE49-F238E27FC236}">
                      <a16:creationId xmlns:a16="http://schemas.microsoft.com/office/drawing/2014/main" id="{D4914842-EA6B-67F3-BA4E-0B472A2B9E21}"/>
                    </a:ext>
                  </a:extLst>
                </p:cNvPr>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 name="Google Shape;11207;p70">
                <a:extLst>
                  <a:ext uri="{FF2B5EF4-FFF2-40B4-BE49-F238E27FC236}">
                    <a16:creationId xmlns:a16="http://schemas.microsoft.com/office/drawing/2014/main" id="{A0A8F94F-F3D1-A19F-91BD-87A86279C96D}"/>
                  </a:ext>
                </a:extLst>
              </p:cNvPr>
              <p:cNvGrpSpPr/>
              <p:nvPr/>
            </p:nvGrpSpPr>
            <p:grpSpPr>
              <a:xfrm>
                <a:off x="4331322" y="3283656"/>
                <a:ext cx="31405" cy="26945"/>
                <a:chOff x="4331322" y="3283656"/>
                <a:chExt cx="31405" cy="26945"/>
              </a:xfrm>
            </p:grpSpPr>
            <p:sp>
              <p:nvSpPr>
                <p:cNvPr id="2439" name="Google Shape;11208;p70">
                  <a:extLst>
                    <a:ext uri="{FF2B5EF4-FFF2-40B4-BE49-F238E27FC236}">
                      <a16:creationId xmlns:a16="http://schemas.microsoft.com/office/drawing/2014/main" id="{F9E4103F-F38C-EDDB-6CE7-DBB096261F3A}"/>
                    </a:ext>
                  </a:extLst>
                </p:cNvPr>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11209;p70">
                  <a:extLst>
                    <a:ext uri="{FF2B5EF4-FFF2-40B4-BE49-F238E27FC236}">
                      <a16:creationId xmlns:a16="http://schemas.microsoft.com/office/drawing/2014/main" id="{9734CB8D-AA49-6C25-A7C7-F28805676241}"/>
                    </a:ext>
                  </a:extLst>
                </p:cNvPr>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11210;p70">
                <a:extLst>
                  <a:ext uri="{FF2B5EF4-FFF2-40B4-BE49-F238E27FC236}">
                    <a16:creationId xmlns:a16="http://schemas.microsoft.com/office/drawing/2014/main" id="{9B0376B1-7AF5-C242-9493-6A8F4EF8A14D}"/>
                  </a:ext>
                </a:extLst>
              </p:cNvPr>
              <p:cNvGrpSpPr/>
              <p:nvPr/>
            </p:nvGrpSpPr>
            <p:grpSpPr>
              <a:xfrm>
                <a:off x="4380510" y="3065882"/>
                <a:ext cx="31405" cy="26938"/>
                <a:chOff x="4380510" y="3065882"/>
                <a:chExt cx="31405" cy="26938"/>
              </a:xfrm>
            </p:grpSpPr>
            <p:sp>
              <p:nvSpPr>
                <p:cNvPr id="2437" name="Google Shape;11211;p70">
                  <a:extLst>
                    <a:ext uri="{FF2B5EF4-FFF2-40B4-BE49-F238E27FC236}">
                      <a16:creationId xmlns:a16="http://schemas.microsoft.com/office/drawing/2014/main" id="{D7052603-CA2B-D655-D9B8-BA530687BFBD}"/>
                    </a:ext>
                  </a:extLst>
                </p:cNvPr>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11212;p70">
                  <a:extLst>
                    <a:ext uri="{FF2B5EF4-FFF2-40B4-BE49-F238E27FC236}">
                      <a16:creationId xmlns:a16="http://schemas.microsoft.com/office/drawing/2014/main" id="{F9D19CF7-002D-BCAE-ED2A-43D433DAB4C7}"/>
                    </a:ext>
                  </a:extLst>
                </p:cNvPr>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 name="Google Shape;11213;p70">
              <a:extLst>
                <a:ext uri="{FF2B5EF4-FFF2-40B4-BE49-F238E27FC236}">
                  <a16:creationId xmlns:a16="http://schemas.microsoft.com/office/drawing/2014/main" id="{E6D40684-C3B9-03E4-FFC5-FB7A5735160C}"/>
                </a:ext>
              </a:extLst>
            </p:cNvPr>
            <p:cNvGrpSpPr/>
            <p:nvPr/>
          </p:nvGrpSpPr>
          <p:grpSpPr>
            <a:xfrm>
              <a:off x="4558998" y="3188237"/>
              <a:ext cx="1280131" cy="1052746"/>
              <a:chOff x="4558998" y="3188237"/>
              <a:chExt cx="1280131" cy="1052746"/>
            </a:xfrm>
          </p:grpSpPr>
          <p:sp>
            <p:nvSpPr>
              <p:cNvPr id="2003" name="Google Shape;11214;p70">
                <a:extLst>
                  <a:ext uri="{FF2B5EF4-FFF2-40B4-BE49-F238E27FC236}">
                    <a16:creationId xmlns:a16="http://schemas.microsoft.com/office/drawing/2014/main" id="{4F4BC37F-CF5B-E81B-87D0-51004546103A}"/>
                  </a:ext>
                </a:extLst>
              </p:cNvPr>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4" name="Google Shape;11215;p70">
                <a:extLst>
                  <a:ext uri="{FF2B5EF4-FFF2-40B4-BE49-F238E27FC236}">
                    <a16:creationId xmlns:a16="http://schemas.microsoft.com/office/drawing/2014/main" id="{100B75A4-07A7-61BE-D175-0ECA495CABB0}"/>
                  </a:ext>
                </a:extLst>
              </p:cNvPr>
              <p:cNvGrpSpPr/>
              <p:nvPr/>
            </p:nvGrpSpPr>
            <p:grpSpPr>
              <a:xfrm>
                <a:off x="4579164" y="3203653"/>
                <a:ext cx="1244833" cy="1020397"/>
                <a:chOff x="4579164" y="3203653"/>
                <a:chExt cx="1244833" cy="1020397"/>
              </a:xfrm>
            </p:grpSpPr>
            <p:sp>
              <p:nvSpPr>
                <p:cNvPr id="2322" name="Google Shape;11216;p70">
                  <a:extLst>
                    <a:ext uri="{FF2B5EF4-FFF2-40B4-BE49-F238E27FC236}">
                      <a16:creationId xmlns:a16="http://schemas.microsoft.com/office/drawing/2014/main" id="{02D378A1-3963-CD89-278A-1032DEA1E001}"/>
                    </a:ext>
                  </a:extLst>
                </p:cNvPr>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11217;p70">
                  <a:extLst>
                    <a:ext uri="{FF2B5EF4-FFF2-40B4-BE49-F238E27FC236}">
                      <a16:creationId xmlns:a16="http://schemas.microsoft.com/office/drawing/2014/main" id="{6A4A8AD9-87B8-3D88-DCA3-E5471DF946C3}"/>
                    </a:ext>
                  </a:extLst>
                </p:cNvPr>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4" name="Google Shape;11218;p70">
                  <a:extLst>
                    <a:ext uri="{FF2B5EF4-FFF2-40B4-BE49-F238E27FC236}">
                      <a16:creationId xmlns:a16="http://schemas.microsoft.com/office/drawing/2014/main" id="{585559A8-17DF-48B4-B082-57E4028EACA3}"/>
                    </a:ext>
                  </a:extLst>
                </p:cNvPr>
                <p:cNvGrpSpPr/>
                <p:nvPr/>
              </p:nvGrpSpPr>
              <p:grpSpPr>
                <a:xfrm>
                  <a:off x="4579164" y="3203653"/>
                  <a:ext cx="1244833" cy="1020397"/>
                  <a:chOff x="4579164" y="3203653"/>
                  <a:chExt cx="1244833" cy="1020397"/>
                </a:xfrm>
              </p:grpSpPr>
              <p:sp>
                <p:nvSpPr>
                  <p:cNvPr id="2325" name="Google Shape;11219;p70">
                    <a:extLst>
                      <a:ext uri="{FF2B5EF4-FFF2-40B4-BE49-F238E27FC236}">
                        <a16:creationId xmlns:a16="http://schemas.microsoft.com/office/drawing/2014/main" id="{C63F2BDB-6059-9705-F772-6862A41D5BFA}"/>
                      </a:ext>
                    </a:extLst>
                  </p:cNvPr>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11220;p70">
                    <a:extLst>
                      <a:ext uri="{FF2B5EF4-FFF2-40B4-BE49-F238E27FC236}">
                        <a16:creationId xmlns:a16="http://schemas.microsoft.com/office/drawing/2014/main" id="{4E94F3E3-D6A1-1EF2-6A4E-7BA1AAAD6181}"/>
                      </a:ext>
                    </a:extLst>
                  </p:cNvPr>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7" name="Google Shape;11221;p70">
                    <a:extLst>
                      <a:ext uri="{FF2B5EF4-FFF2-40B4-BE49-F238E27FC236}">
                        <a16:creationId xmlns:a16="http://schemas.microsoft.com/office/drawing/2014/main" id="{7755C3E4-2047-CD91-6D81-7AD73ED8AA69}"/>
                      </a:ext>
                    </a:extLst>
                  </p:cNvPr>
                  <p:cNvGrpSpPr/>
                  <p:nvPr/>
                </p:nvGrpSpPr>
                <p:grpSpPr>
                  <a:xfrm>
                    <a:off x="4579164" y="3203653"/>
                    <a:ext cx="1244833" cy="1020397"/>
                    <a:chOff x="4579164" y="3203653"/>
                    <a:chExt cx="1244833" cy="1020397"/>
                  </a:xfrm>
                </p:grpSpPr>
                <p:sp>
                  <p:nvSpPr>
                    <p:cNvPr id="2328" name="Google Shape;11222;p70">
                      <a:extLst>
                        <a:ext uri="{FF2B5EF4-FFF2-40B4-BE49-F238E27FC236}">
                          <a16:creationId xmlns:a16="http://schemas.microsoft.com/office/drawing/2014/main" id="{C58EF59C-84A1-04EA-A323-DBD8F6AE07D5}"/>
                        </a:ext>
                      </a:extLst>
                    </p:cNvPr>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11223;p70">
                      <a:extLst>
                        <a:ext uri="{FF2B5EF4-FFF2-40B4-BE49-F238E27FC236}">
                          <a16:creationId xmlns:a16="http://schemas.microsoft.com/office/drawing/2014/main" id="{63832495-378E-2FAB-8257-3FAADD048176}"/>
                        </a:ext>
                      </a:extLst>
                    </p:cNvPr>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11224;p70">
                      <a:extLst>
                        <a:ext uri="{FF2B5EF4-FFF2-40B4-BE49-F238E27FC236}">
                          <a16:creationId xmlns:a16="http://schemas.microsoft.com/office/drawing/2014/main" id="{B138D87D-0C67-116D-CABF-1EB28AAA7CF3}"/>
                        </a:ext>
                      </a:extLst>
                    </p:cNvPr>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11225;p70">
                      <a:extLst>
                        <a:ext uri="{FF2B5EF4-FFF2-40B4-BE49-F238E27FC236}">
                          <a16:creationId xmlns:a16="http://schemas.microsoft.com/office/drawing/2014/main" id="{E944B800-6CDF-3FC1-DB4E-F820920FD1DD}"/>
                        </a:ext>
                      </a:extLst>
                    </p:cNvPr>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11226;p70">
                      <a:extLst>
                        <a:ext uri="{FF2B5EF4-FFF2-40B4-BE49-F238E27FC236}">
                          <a16:creationId xmlns:a16="http://schemas.microsoft.com/office/drawing/2014/main" id="{0C0DD62D-EDA2-09CF-C8A1-3996DFB64704}"/>
                        </a:ext>
                      </a:extLst>
                    </p:cNvPr>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11227;p70">
                      <a:extLst>
                        <a:ext uri="{FF2B5EF4-FFF2-40B4-BE49-F238E27FC236}">
                          <a16:creationId xmlns:a16="http://schemas.microsoft.com/office/drawing/2014/main" id="{B3D3F0D1-2FFF-EC56-AA8B-E447991BCD5A}"/>
                        </a:ext>
                      </a:extLst>
                    </p:cNvPr>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11228;p70">
                      <a:extLst>
                        <a:ext uri="{FF2B5EF4-FFF2-40B4-BE49-F238E27FC236}">
                          <a16:creationId xmlns:a16="http://schemas.microsoft.com/office/drawing/2014/main" id="{D41C1AC8-2B3D-3EAF-D777-7B811ECDD6A2}"/>
                        </a:ext>
                      </a:extLst>
                    </p:cNvPr>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11229;p70">
                      <a:extLst>
                        <a:ext uri="{FF2B5EF4-FFF2-40B4-BE49-F238E27FC236}">
                          <a16:creationId xmlns:a16="http://schemas.microsoft.com/office/drawing/2014/main" id="{716F0487-26E4-68AB-D0A2-9EA9A7AD92FD}"/>
                        </a:ext>
                      </a:extLst>
                    </p:cNvPr>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6" name="Google Shape;11230;p70">
                      <a:extLst>
                        <a:ext uri="{FF2B5EF4-FFF2-40B4-BE49-F238E27FC236}">
                          <a16:creationId xmlns:a16="http://schemas.microsoft.com/office/drawing/2014/main" id="{8BEAE208-60F4-0618-1623-7E78E5AE86C3}"/>
                        </a:ext>
                      </a:extLst>
                    </p:cNvPr>
                    <p:cNvGrpSpPr/>
                    <p:nvPr/>
                  </p:nvGrpSpPr>
                  <p:grpSpPr>
                    <a:xfrm>
                      <a:off x="4579164" y="3203653"/>
                      <a:ext cx="1244833" cy="1020397"/>
                      <a:chOff x="4579164" y="3203653"/>
                      <a:chExt cx="1244833" cy="1020397"/>
                    </a:xfrm>
                  </p:grpSpPr>
                  <p:sp>
                    <p:nvSpPr>
                      <p:cNvPr id="2337" name="Google Shape;11231;p70">
                        <a:extLst>
                          <a:ext uri="{FF2B5EF4-FFF2-40B4-BE49-F238E27FC236}">
                            <a16:creationId xmlns:a16="http://schemas.microsoft.com/office/drawing/2014/main" id="{6FCAAA0C-B164-A8E3-0C0C-AE4F66F990F8}"/>
                          </a:ext>
                        </a:extLst>
                      </p:cNvPr>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11232;p70">
                        <a:extLst>
                          <a:ext uri="{FF2B5EF4-FFF2-40B4-BE49-F238E27FC236}">
                            <a16:creationId xmlns:a16="http://schemas.microsoft.com/office/drawing/2014/main" id="{4D444945-3E4E-B5D3-9732-0FD3EB290262}"/>
                          </a:ext>
                        </a:extLst>
                      </p:cNvPr>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11233;p70">
                        <a:extLst>
                          <a:ext uri="{FF2B5EF4-FFF2-40B4-BE49-F238E27FC236}">
                            <a16:creationId xmlns:a16="http://schemas.microsoft.com/office/drawing/2014/main" id="{6405028E-5039-8444-A856-EA0E360C9BA3}"/>
                          </a:ext>
                        </a:extLst>
                      </p:cNvPr>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11234;p70">
                        <a:extLst>
                          <a:ext uri="{FF2B5EF4-FFF2-40B4-BE49-F238E27FC236}">
                            <a16:creationId xmlns:a16="http://schemas.microsoft.com/office/drawing/2014/main" id="{96B8FCAA-C5D1-84E3-D872-C9BF0C73F040}"/>
                          </a:ext>
                        </a:extLst>
                      </p:cNvPr>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11235;p70">
                        <a:extLst>
                          <a:ext uri="{FF2B5EF4-FFF2-40B4-BE49-F238E27FC236}">
                            <a16:creationId xmlns:a16="http://schemas.microsoft.com/office/drawing/2014/main" id="{FB78A651-44C8-1ECB-A2E8-BF7763774ED4}"/>
                          </a:ext>
                        </a:extLst>
                      </p:cNvPr>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11236;p70">
                        <a:extLst>
                          <a:ext uri="{FF2B5EF4-FFF2-40B4-BE49-F238E27FC236}">
                            <a16:creationId xmlns:a16="http://schemas.microsoft.com/office/drawing/2014/main" id="{1E8BC0A6-1F5F-531B-BE7F-1F963DDEEEF7}"/>
                          </a:ext>
                        </a:extLst>
                      </p:cNvPr>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11237;p70">
                        <a:extLst>
                          <a:ext uri="{FF2B5EF4-FFF2-40B4-BE49-F238E27FC236}">
                            <a16:creationId xmlns:a16="http://schemas.microsoft.com/office/drawing/2014/main" id="{BC8ADB59-D511-6F32-84A8-FF485AA0CC34}"/>
                          </a:ext>
                        </a:extLst>
                      </p:cNvPr>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11238;p70">
                        <a:extLst>
                          <a:ext uri="{FF2B5EF4-FFF2-40B4-BE49-F238E27FC236}">
                            <a16:creationId xmlns:a16="http://schemas.microsoft.com/office/drawing/2014/main" id="{A9450946-37D1-9EA6-2CB6-B7962230F925}"/>
                          </a:ext>
                        </a:extLst>
                      </p:cNvPr>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11239;p70">
                        <a:extLst>
                          <a:ext uri="{FF2B5EF4-FFF2-40B4-BE49-F238E27FC236}">
                            <a16:creationId xmlns:a16="http://schemas.microsoft.com/office/drawing/2014/main" id="{D5ED3644-C835-DB6A-D610-67E4AAA6CBC4}"/>
                          </a:ext>
                        </a:extLst>
                      </p:cNvPr>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11240;p70">
                        <a:extLst>
                          <a:ext uri="{FF2B5EF4-FFF2-40B4-BE49-F238E27FC236}">
                            <a16:creationId xmlns:a16="http://schemas.microsoft.com/office/drawing/2014/main" id="{47FBC8EF-70C3-A6DE-FAEB-73A251768EBB}"/>
                          </a:ext>
                        </a:extLst>
                      </p:cNvPr>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11241;p70">
                        <a:extLst>
                          <a:ext uri="{FF2B5EF4-FFF2-40B4-BE49-F238E27FC236}">
                            <a16:creationId xmlns:a16="http://schemas.microsoft.com/office/drawing/2014/main" id="{CA2E9F65-47F8-1997-F149-BEC740F8B5E9}"/>
                          </a:ext>
                        </a:extLst>
                      </p:cNvPr>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11242;p70">
                        <a:extLst>
                          <a:ext uri="{FF2B5EF4-FFF2-40B4-BE49-F238E27FC236}">
                            <a16:creationId xmlns:a16="http://schemas.microsoft.com/office/drawing/2014/main" id="{1772E0B0-4DAB-4FD0-B944-420D17CB1B24}"/>
                          </a:ext>
                        </a:extLst>
                      </p:cNvPr>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11243;p70">
                        <a:extLst>
                          <a:ext uri="{FF2B5EF4-FFF2-40B4-BE49-F238E27FC236}">
                            <a16:creationId xmlns:a16="http://schemas.microsoft.com/office/drawing/2014/main" id="{8E9DC90A-56B9-6DFE-C63E-6BD1191208A4}"/>
                          </a:ext>
                        </a:extLst>
                      </p:cNvPr>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11244;p70">
                        <a:extLst>
                          <a:ext uri="{FF2B5EF4-FFF2-40B4-BE49-F238E27FC236}">
                            <a16:creationId xmlns:a16="http://schemas.microsoft.com/office/drawing/2014/main" id="{48A9449A-0207-0CF8-696F-C4ED6898223A}"/>
                          </a:ext>
                        </a:extLst>
                      </p:cNvPr>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1" name="Google Shape;11245;p70">
                        <a:extLst>
                          <a:ext uri="{FF2B5EF4-FFF2-40B4-BE49-F238E27FC236}">
                            <a16:creationId xmlns:a16="http://schemas.microsoft.com/office/drawing/2014/main" id="{22500F18-1740-D5C6-AC43-46C2192970E7}"/>
                          </a:ext>
                        </a:extLst>
                      </p:cNvPr>
                      <p:cNvGrpSpPr/>
                      <p:nvPr/>
                    </p:nvGrpSpPr>
                    <p:grpSpPr>
                      <a:xfrm>
                        <a:off x="4579164" y="3203653"/>
                        <a:ext cx="1244833" cy="1020397"/>
                        <a:chOff x="4579164" y="3203653"/>
                        <a:chExt cx="1244833" cy="1020397"/>
                      </a:xfrm>
                    </p:grpSpPr>
                    <p:sp>
                      <p:nvSpPr>
                        <p:cNvPr id="2352" name="Google Shape;11246;p70">
                          <a:extLst>
                            <a:ext uri="{FF2B5EF4-FFF2-40B4-BE49-F238E27FC236}">
                              <a16:creationId xmlns:a16="http://schemas.microsoft.com/office/drawing/2014/main" id="{5DCBF71F-A3C2-7B3F-01EA-BA8B9D7C4E6B}"/>
                            </a:ext>
                          </a:extLst>
                        </p:cNvPr>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11247;p70">
                          <a:extLst>
                            <a:ext uri="{FF2B5EF4-FFF2-40B4-BE49-F238E27FC236}">
                              <a16:creationId xmlns:a16="http://schemas.microsoft.com/office/drawing/2014/main" id="{A785AFF7-A92B-5292-8563-18F07BA038CA}"/>
                            </a:ext>
                          </a:extLst>
                        </p:cNvPr>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11248;p70">
                          <a:extLst>
                            <a:ext uri="{FF2B5EF4-FFF2-40B4-BE49-F238E27FC236}">
                              <a16:creationId xmlns:a16="http://schemas.microsoft.com/office/drawing/2014/main" id="{650EA366-5E3E-D05E-24AC-67820964764B}"/>
                            </a:ext>
                          </a:extLst>
                        </p:cNvPr>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11249;p70">
                          <a:extLst>
                            <a:ext uri="{FF2B5EF4-FFF2-40B4-BE49-F238E27FC236}">
                              <a16:creationId xmlns:a16="http://schemas.microsoft.com/office/drawing/2014/main" id="{345AC47B-9479-EB03-BFB5-DB39896D3ACB}"/>
                            </a:ext>
                          </a:extLst>
                        </p:cNvPr>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11250;p70">
                          <a:extLst>
                            <a:ext uri="{FF2B5EF4-FFF2-40B4-BE49-F238E27FC236}">
                              <a16:creationId xmlns:a16="http://schemas.microsoft.com/office/drawing/2014/main" id="{A141F76D-A12B-9939-FB95-ACA28E43EB18}"/>
                            </a:ext>
                          </a:extLst>
                        </p:cNvPr>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11251;p70">
                          <a:extLst>
                            <a:ext uri="{FF2B5EF4-FFF2-40B4-BE49-F238E27FC236}">
                              <a16:creationId xmlns:a16="http://schemas.microsoft.com/office/drawing/2014/main" id="{CF7D0AA6-A0FB-F509-3B72-318C186B7643}"/>
                            </a:ext>
                          </a:extLst>
                        </p:cNvPr>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11252;p70">
                          <a:extLst>
                            <a:ext uri="{FF2B5EF4-FFF2-40B4-BE49-F238E27FC236}">
                              <a16:creationId xmlns:a16="http://schemas.microsoft.com/office/drawing/2014/main" id="{601C745B-E545-A254-BDCB-DA0EC67F8755}"/>
                            </a:ext>
                          </a:extLst>
                        </p:cNvPr>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11253;p70">
                          <a:extLst>
                            <a:ext uri="{FF2B5EF4-FFF2-40B4-BE49-F238E27FC236}">
                              <a16:creationId xmlns:a16="http://schemas.microsoft.com/office/drawing/2014/main" id="{A3F65915-7FAD-DA75-B712-ED7CBAC1DF85}"/>
                            </a:ext>
                          </a:extLst>
                        </p:cNvPr>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11254;p70">
                          <a:extLst>
                            <a:ext uri="{FF2B5EF4-FFF2-40B4-BE49-F238E27FC236}">
                              <a16:creationId xmlns:a16="http://schemas.microsoft.com/office/drawing/2014/main" id="{34895D6F-CD3B-A64E-8A78-9A09C6D3951D}"/>
                            </a:ext>
                          </a:extLst>
                        </p:cNvPr>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11255;p70">
                          <a:extLst>
                            <a:ext uri="{FF2B5EF4-FFF2-40B4-BE49-F238E27FC236}">
                              <a16:creationId xmlns:a16="http://schemas.microsoft.com/office/drawing/2014/main" id="{34C292DB-2FAC-B189-D82A-8501C06B051D}"/>
                            </a:ext>
                          </a:extLst>
                        </p:cNvPr>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11256;p70">
                          <a:extLst>
                            <a:ext uri="{FF2B5EF4-FFF2-40B4-BE49-F238E27FC236}">
                              <a16:creationId xmlns:a16="http://schemas.microsoft.com/office/drawing/2014/main" id="{09A8478B-E8DD-6054-3A12-3510D0961EE1}"/>
                            </a:ext>
                          </a:extLst>
                        </p:cNvPr>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11257;p70">
                          <a:extLst>
                            <a:ext uri="{FF2B5EF4-FFF2-40B4-BE49-F238E27FC236}">
                              <a16:creationId xmlns:a16="http://schemas.microsoft.com/office/drawing/2014/main" id="{3FE8561F-AC5B-9578-90D2-FF1E7973C88E}"/>
                            </a:ext>
                          </a:extLst>
                        </p:cNvPr>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11258;p70">
                          <a:extLst>
                            <a:ext uri="{FF2B5EF4-FFF2-40B4-BE49-F238E27FC236}">
                              <a16:creationId xmlns:a16="http://schemas.microsoft.com/office/drawing/2014/main" id="{54203765-374A-AFB2-93D6-62247BA373F0}"/>
                            </a:ext>
                          </a:extLst>
                        </p:cNvPr>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11259;p70">
                          <a:extLst>
                            <a:ext uri="{FF2B5EF4-FFF2-40B4-BE49-F238E27FC236}">
                              <a16:creationId xmlns:a16="http://schemas.microsoft.com/office/drawing/2014/main" id="{756A3A87-C53C-6E10-3B66-CAF725F99654}"/>
                            </a:ext>
                          </a:extLst>
                        </p:cNvPr>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11260;p70">
                          <a:extLst>
                            <a:ext uri="{FF2B5EF4-FFF2-40B4-BE49-F238E27FC236}">
                              <a16:creationId xmlns:a16="http://schemas.microsoft.com/office/drawing/2014/main" id="{FFAB8991-E1FF-E75E-44A8-FC4CA2D96296}"/>
                            </a:ext>
                          </a:extLst>
                        </p:cNvPr>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11261;p70">
                          <a:extLst>
                            <a:ext uri="{FF2B5EF4-FFF2-40B4-BE49-F238E27FC236}">
                              <a16:creationId xmlns:a16="http://schemas.microsoft.com/office/drawing/2014/main" id="{A14EB0AB-7875-F08B-3B91-8557BBA0AE6D}"/>
                            </a:ext>
                          </a:extLst>
                        </p:cNvPr>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11262;p70">
                          <a:extLst>
                            <a:ext uri="{FF2B5EF4-FFF2-40B4-BE49-F238E27FC236}">
                              <a16:creationId xmlns:a16="http://schemas.microsoft.com/office/drawing/2014/main" id="{F1C285FF-A630-4005-6EA9-66BE39927645}"/>
                            </a:ext>
                          </a:extLst>
                        </p:cNvPr>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11263;p70">
                          <a:extLst>
                            <a:ext uri="{FF2B5EF4-FFF2-40B4-BE49-F238E27FC236}">
                              <a16:creationId xmlns:a16="http://schemas.microsoft.com/office/drawing/2014/main" id="{D61C472A-CC06-B8B5-0F63-752D33F93010}"/>
                            </a:ext>
                          </a:extLst>
                        </p:cNvPr>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11264;p70">
                          <a:extLst>
                            <a:ext uri="{FF2B5EF4-FFF2-40B4-BE49-F238E27FC236}">
                              <a16:creationId xmlns:a16="http://schemas.microsoft.com/office/drawing/2014/main" id="{25F10951-5776-40CC-0525-BC529F3918F3}"/>
                            </a:ext>
                          </a:extLst>
                        </p:cNvPr>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11265;p70">
                          <a:extLst>
                            <a:ext uri="{FF2B5EF4-FFF2-40B4-BE49-F238E27FC236}">
                              <a16:creationId xmlns:a16="http://schemas.microsoft.com/office/drawing/2014/main" id="{51BA4031-8F79-7D96-4F3C-8C14625532C1}"/>
                            </a:ext>
                          </a:extLst>
                        </p:cNvPr>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11266;p70">
                          <a:extLst>
                            <a:ext uri="{FF2B5EF4-FFF2-40B4-BE49-F238E27FC236}">
                              <a16:creationId xmlns:a16="http://schemas.microsoft.com/office/drawing/2014/main" id="{13F551F9-68C9-0ACC-58F8-9D9E536A38A4}"/>
                            </a:ext>
                          </a:extLst>
                        </p:cNvPr>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11267;p70">
                          <a:extLst>
                            <a:ext uri="{FF2B5EF4-FFF2-40B4-BE49-F238E27FC236}">
                              <a16:creationId xmlns:a16="http://schemas.microsoft.com/office/drawing/2014/main" id="{A7A44F03-98D3-B606-DD02-F3CF212DB58A}"/>
                            </a:ext>
                          </a:extLst>
                        </p:cNvPr>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11268;p70">
                          <a:extLst>
                            <a:ext uri="{FF2B5EF4-FFF2-40B4-BE49-F238E27FC236}">
                              <a16:creationId xmlns:a16="http://schemas.microsoft.com/office/drawing/2014/main" id="{40254B71-3083-E638-5609-718B9A0FA107}"/>
                            </a:ext>
                          </a:extLst>
                        </p:cNvPr>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11269;p70">
                          <a:extLst>
                            <a:ext uri="{FF2B5EF4-FFF2-40B4-BE49-F238E27FC236}">
                              <a16:creationId xmlns:a16="http://schemas.microsoft.com/office/drawing/2014/main" id="{5A91B0AC-B20A-97FB-0B18-2B02707148E7}"/>
                            </a:ext>
                          </a:extLst>
                        </p:cNvPr>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6" name="Google Shape;11270;p70">
                          <a:extLst>
                            <a:ext uri="{FF2B5EF4-FFF2-40B4-BE49-F238E27FC236}">
                              <a16:creationId xmlns:a16="http://schemas.microsoft.com/office/drawing/2014/main" id="{8A364FFE-B451-A891-8D55-A4AE371ACDF4}"/>
                            </a:ext>
                          </a:extLst>
                        </p:cNvPr>
                        <p:cNvGrpSpPr/>
                        <p:nvPr/>
                      </p:nvGrpSpPr>
                      <p:grpSpPr>
                        <a:xfrm>
                          <a:off x="4579164" y="3203653"/>
                          <a:ext cx="1244833" cy="1020397"/>
                          <a:chOff x="4579164" y="3203653"/>
                          <a:chExt cx="1244833" cy="1020397"/>
                        </a:xfrm>
                      </p:grpSpPr>
                      <p:sp>
                        <p:nvSpPr>
                          <p:cNvPr id="2378" name="Google Shape;11271;p70">
                            <a:extLst>
                              <a:ext uri="{FF2B5EF4-FFF2-40B4-BE49-F238E27FC236}">
                                <a16:creationId xmlns:a16="http://schemas.microsoft.com/office/drawing/2014/main" id="{6FFBAE74-C666-5517-7D33-C8E34446BA1C}"/>
                              </a:ext>
                            </a:extLst>
                          </p:cNvPr>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9" name="Google Shape;11272;p70">
                            <a:extLst>
                              <a:ext uri="{FF2B5EF4-FFF2-40B4-BE49-F238E27FC236}">
                                <a16:creationId xmlns:a16="http://schemas.microsoft.com/office/drawing/2014/main" id="{73EDD4A9-AFE6-CDF3-2A1C-4415B22F195C}"/>
                              </a:ext>
                            </a:extLst>
                          </p:cNvPr>
                          <p:cNvGrpSpPr/>
                          <p:nvPr/>
                        </p:nvGrpSpPr>
                        <p:grpSpPr>
                          <a:xfrm>
                            <a:off x="4579164" y="3203653"/>
                            <a:ext cx="1244833" cy="1020397"/>
                            <a:chOff x="4579164" y="3203653"/>
                            <a:chExt cx="1244833" cy="1020397"/>
                          </a:xfrm>
                        </p:grpSpPr>
                        <p:sp>
                          <p:nvSpPr>
                            <p:cNvPr id="2380" name="Google Shape;11273;p70">
                              <a:extLst>
                                <a:ext uri="{FF2B5EF4-FFF2-40B4-BE49-F238E27FC236}">
                                  <a16:creationId xmlns:a16="http://schemas.microsoft.com/office/drawing/2014/main" id="{DF892B26-0665-176B-C488-76EC9F101CA7}"/>
                                </a:ext>
                              </a:extLst>
                            </p:cNvPr>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11274;p70">
                              <a:extLst>
                                <a:ext uri="{FF2B5EF4-FFF2-40B4-BE49-F238E27FC236}">
                                  <a16:creationId xmlns:a16="http://schemas.microsoft.com/office/drawing/2014/main" id="{16A397EC-1600-18EE-A6A9-1F12C31A600E}"/>
                                </a:ext>
                              </a:extLst>
                            </p:cNvPr>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11275;p70">
                              <a:extLst>
                                <a:ext uri="{FF2B5EF4-FFF2-40B4-BE49-F238E27FC236}">
                                  <a16:creationId xmlns:a16="http://schemas.microsoft.com/office/drawing/2014/main" id="{B8288FB1-8AA2-8E5B-ACBF-55A24B266E8C}"/>
                                </a:ext>
                              </a:extLst>
                            </p:cNvPr>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11276;p70">
                              <a:extLst>
                                <a:ext uri="{FF2B5EF4-FFF2-40B4-BE49-F238E27FC236}">
                                  <a16:creationId xmlns:a16="http://schemas.microsoft.com/office/drawing/2014/main" id="{F1EEBE4A-C00E-ACE5-F554-FA222ACE84D2}"/>
                                </a:ext>
                              </a:extLst>
                            </p:cNvPr>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11277;p70">
                              <a:extLst>
                                <a:ext uri="{FF2B5EF4-FFF2-40B4-BE49-F238E27FC236}">
                                  <a16:creationId xmlns:a16="http://schemas.microsoft.com/office/drawing/2014/main" id="{90BAE334-B527-055D-D0E8-3F9D7734765E}"/>
                                </a:ext>
                              </a:extLst>
                            </p:cNvPr>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11278;p70">
                              <a:extLst>
                                <a:ext uri="{FF2B5EF4-FFF2-40B4-BE49-F238E27FC236}">
                                  <a16:creationId xmlns:a16="http://schemas.microsoft.com/office/drawing/2014/main" id="{E1C04DC5-B91B-EC68-8528-3D14AE26EFB8}"/>
                                </a:ext>
                              </a:extLst>
                            </p:cNvPr>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11279;p70">
                              <a:extLst>
                                <a:ext uri="{FF2B5EF4-FFF2-40B4-BE49-F238E27FC236}">
                                  <a16:creationId xmlns:a16="http://schemas.microsoft.com/office/drawing/2014/main" id="{EF97E9C5-1981-E614-B691-A7FE0465A2C7}"/>
                                </a:ext>
                              </a:extLst>
                            </p:cNvPr>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7" name="Google Shape;11280;p70">
                              <a:extLst>
                                <a:ext uri="{FF2B5EF4-FFF2-40B4-BE49-F238E27FC236}">
                                  <a16:creationId xmlns:a16="http://schemas.microsoft.com/office/drawing/2014/main" id="{69239D14-D9A0-B272-F2C8-82FDD1E21C0E}"/>
                                </a:ext>
                              </a:extLst>
                            </p:cNvPr>
                            <p:cNvGrpSpPr/>
                            <p:nvPr/>
                          </p:nvGrpSpPr>
                          <p:grpSpPr>
                            <a:xfrm>
                              <a:off x="4579164" y="3203653"/>
                              <a:ext cx="1244833" cy="1020397"/>
                              <a:chOff x="4579164" y="3203653"/>
                              <a:chExt cx="1244833" cy="1020397"/>
                            </a:xfrm>
                          </p:grpSpPr>
                          <p:sp>
                            <p:nvSpPr>
                              <p:cNvPr id="2391" name="Google Shape;11281;p70">
                                <a:extLst>
                                  <a:ext uri="{FF2B5EF4-FFF2-40B4-BE49-F238E27FC236}">
                                    <a16:creationId xmlns:a16="http://schemas.microsoft.com/office/drawing/2014/main" id="{721C284B-F24E-2488-D60E-EBAC390E150E}"/>
                                  </a:ext>
                                </a:extLst>
                              </p:cNvPr>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11282;p70">
                                <a:extLst>
                                  <a:ext uri="{FF2B5EF4-FFF2-40B4-BE49-F238E27FC236}">
                                    <a16:creationId xmlns:a16="http://schemas.microsoft.com/office/drawing/2014/main" id="{30D2E524-D9DF-B131-5D55-D895D67FD55E}"/>
                                  </a:ext>
                                </a:extLst>
                              </p:cNvPr>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11283;p70">
                                <a:extLst>
                                  <a:ext uri="{FF2B5EF4-FFF2-40B4-BE49-F238E27FC236}">
                                    <a16:creationId xmlns:a16="http://schemas.microsoft.com/office/drawing/2014/main" id="{CFC661CC-A878-0FC3-D9D7-BF3EE2C20500}"/>
                                  </a:ext>
                                </a:extLst>
                              </p:cNvPr>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11284;p70">
                                <a:extLst>
                                  <a:ext uri="{FF2B5EF4-FFF2-40B4-BE49-F238E27FC236}">
                                    <a16:creationId xmlns:a16="http://schemas.microsoft.com/office/drawing/2014/main" id="{282F597C-D227-4887-EFD2-7E4DA4B5F134}"/>
                                  </a:ext>
                                </a:extLst>
                              </p:cNvPr>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11285;p70">
                                <a:extLst>
                                  <a:ext uri="{FF2B5EF4-FFF2-40B4-BE49-F238E27FC236}">
                                    <a16:creationId xmlns:a16="http://schemas.microsoft.com/office/drawing/2014/main" id="{BE9FF953-8900-6B0E-498D-0E6964F4A23C}"/>
                                  </a:ext>
                                </a:extLst>
                              </p:cNvPr>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11286;p70">
                                <a:extLst>
                                  <a:ext uri="{FF2B5EF4-FFF2-40B4-BE49-F238E27FC236}">
                                    <a16:creationId xmlns:a16="http://schemas.microsoft.com/office/drawing/2014/main" id="{7BC4DE10-F2E5-D249-4DF0-8B0745C82F86}"/>
                                  </a:ext>
                                </a:extLst>
                              </p:cNvPr>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11287;p70">
                                <a:extLst>
                                  <a:ext uri="{FF2B5EF4-FFF2-40B4-BE49-F238E27FC236}">
                                    <a16:creationId xmlns:a16="http://schemas.microsoft.com/office/drawing/2014/main" id="{8BD78FE3-37EE-8F31-9EDE-320E260B2B10}"/>
                                  </a:ext>
                                </a:extLst>
                              </p:cNvPr>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11288;p70">
                                <a:extLst>
                                  <a:ext uri="{FF2B5EF4-FFF2-40B4-BE49-F238E27FC236}">
                                    <a16:creationId xmlns:a16="http://schemas.microsoft.com/office/drawing/2014/main" id="{8771FC7A-CB92-B55A-701E-546D9F431C5A}"/>
                                  </a:ext>
                                </a:extLst>
                              </p:cNvPr>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11289;p70">
                                <a:extLst>
                                  <a:ext uri="{FF2B5EF4-FFF2-40B4-BE49-F238E27FC236}">
                                    <a16:creationId xmlns:a16="http://schemas.microsoft.com/office/drawing/2014/main" id="{804DA3AD-901C-0264-0BDE-8E43AB3E23F5}"/>
                                  </a:ext>
                                </a:extLst>
                              </p:cNvPr>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11290;p70">
                                <a:extLst>
                                  <a:ext uri="{FF2B5EF4-FFF2-40B4-BE49-F238E27FC236}">
                                    <a16:creationId xmlns:a16="http://schemas.microsoft.com/office/drawing/2014/main" id="{BC96447E-1011-1809-5425-998D8119A4AE}"/>
                                  </a:ext>
                                </a:extLst>
                              </p:cNvPr>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11291;p70">
                                <a:extLst>
                                  <a:ext uri="{FF2B5EF4-FFF2-40B4-BE49-F238E27FC236}">
                                    <a16:creationId xmlns:a16="http://schemas.microsoft.com/office/drawing/2014/main" id="{436537B0-9CBE-08B6-D744-34A6CD9E3003}"/>
                                  </a:ext>
                                </a:extLst>
                              </p:cNvPr>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11292;p70">
                                <a:extLst>
                                  <a:ext uri="{FF2B5EF4-FFF2-40B4-BE49-F238E27FC236}">
                                    <a16:creationId xmlns:a16="http://schemas.microsoft.com/office/drawing/2014/main" id="{7469A437-45DF-BFD0-CC33-69A2E066C97B}"/>
                                  </a:ext>
                                </a:extLst>
                              </p:cNvPr>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11293;p70">
                                <a:extLst>
                                  <a:ext uri="{FF2B5EF4-FFF2-40B4-BE49-F238E27FC236}">
                                    <a16:creationId xmlns:a16="http://schemas.microsoft.com/office/drawing/2014/main" id="{29BC2223-995B-C2D1-2F94-AF30DA5AE2E5}"/>
                                  </a:ext>
                                </a:extLst>
                              </p:cNvPr>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4" name="Google Shape;11294;p70">
                                <a:extLst>
                                  <a:ext uri="{FF2B5EF4-FFF2-40B4-BE49-F238E27FC236}">
                                    <a16:creationId xmlns:a16="http://schemas.microsoft.com/office/drawing/2014/main" id="{610B5242-2AD2-817B-AFDD-91593DE5750A}"/>
                                  </a:ext>
                                </a:extLst>
                              </p:cNvPr>
                              <p:cNvGrpSpPr/>
                              <p:nvPr/>
                            </p:nvGrpSpPr>
                            <p:grpSpPr>
                              <a:xfrm>
                                <a:off x="4579164" y="3203653"/>
                                <a:ext cx="1244833" cy="1020397"/>
                                <a:chOff x="4579164" y="3203653"/>
                                <a:chExt cx="1244833" cy="1020397"/>
                              </a:xfrm>
                            </p:grpSpPr>
                            <p:sp>
                              <p:nvSpPr>
                                <p:cNvPr id="2405" name="Google Shape;11295;p70">
                                  <a:extLst>
                                    <a:ext uri="{FF2B5EF4-FFF2-40B4-BE49-F238E27FC236}">
                                      <a16:creationId xmlns:a16="http://schemas.microsoft.com/office/drawing/2014/main" id="{E4CC7BFC-22CB-EACA-42A8-4C48B470AF74}"/>
                                    </a:ext>
                                  </a:extLst>
                                </p:cNvPr>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11296;p70">
                                  <a:extLst>
                                    <a:ext uri="{FF2B5EF4-FFF2-40B4-BE49-F238E27FC236}">
                                      <a16:creationId xmlns:a16="http://schemas.microsoft.com/office/drawing/2014/main" id="{939D4A31-DC7C-7E8E-180D-EAA27A2C6976}"/>
                                    </a:ext>
                                  </a:extLst>
                                </p:cNvPr>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11297;p70">
                                  <a:extLst>
                                    <a:ext uri="{FF2B5EF4-FFF2-40B4-BE49-F238E27FC236}">
                                      <a16:creationId xmlns:a16="http://schemas.microsoft.com/office/drawing/2014/main" id="{D7AD1551-ABFD-1B1D-EDBF-CE0E97AAE9D0}"/>
                                    </a:ext>
                                  </a:extLst>
                                </p:cNvPr>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11298;p70">
                                  <a:extLst>
                                    <a:ext uri="{FF2B5EF4-FFF2-40B4-BE49-F238E27FC236}">
                                      <a16:creationId xmlns:a16="http://schemas.microsoft.com/office/drawing/2014/main" id="{9151FEEB-BFE9-CA3A-9339-1268101C1A19}"/>
                                    </a:ext>
                                  </a:extLst>
                                </p:cNvPr>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11299;p70">
                                  <a:extLst>
                                    <a:ext uri="{FF2B5EF4-FFF2-40B4-BE49-F238E27FC236}">
                                      <a16:creationId xmlns:a16="http://schemas.microsoft.com/office/drawing/2014/main" id="{2844999B-4648-DF41-3E9F-61F074B2E920}"/>
                                    </a:ext>
                                  </a:extLst>
                                </p:cNvPr>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11300;p70">
                                  <a:extLst>
                                    <a:ext uri="{FF2B5EF4-FFF2-40B4-BE49-F238E27FC236}">
                                      <a16:creationId xmlns:a16="http://schemas.microsoft.com/office/drawing/2014/main" id="{58A7284C-657D-34B4-3F71-101B424E577F}"/>
                                    </a:ext>
                                  </a:extLst>
                                </p:cNvPr>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11301;p70">
                                  <a:extLst>
                                    <a:ext uri="{FF2B5EF4-FFF2-40B4-BE49-F238E27FC236}">
                                      <a16:creationId xmlns:a16="http://schemas.microsoft.com/office/drawing/2014/main" id="{DAB535CB-77AB-03B1-E0ED-634F0A675FCF}"/>
                                    </a:ext>
                                  </a:extLst>
                                </p:cNvPr>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2" name="Google Shape;11302;p70">
                                  <a:extLst>
                                    <a:ext uri="{FF2B5EF4-FFF2-40B4-BE49-F238E27FC236}">
                                      <a16:creationId xmlns:a16="http://schemas.microsoft.com/office/drawing/2014/main" id="{056078BE-FE79-7725-18E8-0F8A747A209A}"/>
                                    </a:ext>
                                  </a:extLst>
                                </p:cNvPr>
                                <p:cNvGrpSpPr/>
                                <p:nvPr/>
                              </p:nvGrpSpPr>
                              <p:grpSpPr>
                                <a:xfrm>
                                  <a:off x="4579164" y="3203653"/>
                                  <a:ext cx="1244833" cy="1020397"/>
                                  <a:chOff x="4579164" y="3203653"/>
                                  <a:chExt cx="1244833" cy="1020397"/>
                                </a:xfrm>
                              </p:grpSpPr>
                              <p:sp>
                                <p:nvSpPr>
                                  <p:cNvPr id="2413" name="Google Shape;11303;p70">
                                    <a:extLst>
                                      <a:ext uri="{FF2B5EF4-FFF2-40B4-BE49-F238E27FC236}">
                                        <a16:creationId xmlns:a16="http://schemas.microsoft.com/office/drawing/2014/main" id="{CACDBC43-F7FA-C1C6-6EE0-28E7B04409B2}"/>
                                      </a:ext>
                                    </a:extLst>
                                  </p:cNvPr>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11304;p70">
                                    <a:extLst>
                                      <a:ext uri="{FF2B5EF4-FFF2-40B4-BE49-F238E27FC236}">
                                        <a16:creationId xmlns:a16="http://schemas.microsoft.com/office/drawing/2014/main" id="{A2185E41-198C-416E-EF36-C1951CA97375}"/>
                                      </a:ext>
                                    </a:extLst>
                                  </p:cNvPr>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11305;p70">
                                    <a:extLst>
                                      <a:ext uri="{FF2B5EF4-FFF2-40B4-BE49-F238E27FC236}">
                                        <a16:creationId xmlns:a16="http://schemas.microsoft.com/office/drawing/2014/main" id="{2A516AA9-56A6-7AD7-C3D1-5046B4EB307B}"/>
                                      </a:ext>
                                    </a:extLst>
                                  </p:cNvPr>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11306;p70">
                                    <a:extLst>
                                      <a:ext uri="{FF2B5EF4-FFF2-40B4-BE49-F238E27FC236}">
                                        <a16:creationId xmlns:a16="http://schemas.microsoft.com/office/drawing/2014/main" id="{0054A8BC-41F7-6E0A-5797-4CA50F74D2CF}"/>
                                      </a:ext>
                                    </a:extLst>
                                  </p:cNvPr>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11307;p70">
                                    <a:extLst>
                                      <a:ext uri="{FF2B5EF4-FFF2-40B4-BE49-F238E27FC236}">
                                        <a16:creationId xmlns:a16="http://schemas.microsoft.com/office/drawing/2014/main" id="{2063EAA2-C1C8-523E-BA99-723CCCA8248F}"/>
                                      </a:ext>
                                    </a:extLst>
                                  </p:cNvPr>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11308;p70">
                                    <a:extLst>
                                      <a:ext uri="{FF2B5EF4-FFF2-40B4-BE49-F238E27FC236}">
                                        <a16:creationId xmlns:a16="http://schemas.microsoft.com/office/drawing/2014/main" id="{40ADD59D-97A2-63BC-6435-3F44EEB6931B}"/>
                                      </a:ext>
                                    </a:extLst>
                                  </p:cNvPr>
                                  <p:cNvGrpSpPr/>
                                  <p:nvPr/>
                                </p:nvGrpSpPr>
                                <p:grpSpPr>
                                  <a:xfrm>
                                    <a:off x="4579164" y="3203653"/>
                                    <a:ext cx="1244833" cy="1020397"/>
                                    <a:chOff x="4579164" y="3203653"/>
                                    <a:chExt cx="1244833" cy="1020397"/>
                                  </a:xfrm>
                                </p:grpSpPr>
                                <p:sp>
                                  <p:nvSpPr>
                                    <p:cNvPr id="2419" name="Google Shape;11309;p70">
                                      <a:extLst>
                                        <a:ext uri="{FF2B5EF4-FFF2-40B4-BE49-F238E27FC236}">
                                          <a16:creationId xmlns:a16="http://schemas.microsoft.com/office/drawing/2014/main" id="{A3F025A3-C6B2-D47D-1829-7D3A5CF291DD}"/>
                                        </a:ext>
                                      </a:extLst>
                                    </p:cNvPr>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11310;p70">
                                      <a:extLst>
                                        <a:ext uri="{FF2B5EF4-FFF2-40B4-BE49-F238E27FC236}">
                                          <a16:creationId xmlns:a16="http://schemas.microsoft.com/office/drawing/2014/main" id="{C3400761-9B43-010B-D738-053E88ABFC4E}"/>
                                        </a:ext>
                                      </a:extLst>
                                    </p:cNvPr>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11311;p70">
                                      <a:extLst>
                                        <a:ext uri="{FF2B5EF4-FFF2-40B4-BE49-F238E27FC236}">
                                          <a16:creationId xmlns:a16="http://schemas.microsoft.com/office/drawing/2014/main" id="{19CFE895-6FCA-9099-6144-6A7341A5CBB9}"/>
                                        </a:ext>
                                      </a:extLst>
                                    </p:cNvPr>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11312;p70">
                                      <a:extLst>
                                        <a:ext uri="{FF2B5EF4-FFF2-40B4-BE49-F238E27FC236}">
                                          <a16:creationId xmlns:a16="http://schemas.microsoft.com/office/drawing/2014/main" id="{DB1332A2-4DDB-FB2D-4DCA-3FABBBBC4647}"/>
                                        </a:ext>
                                      </a:extLst>
                                    </p:cNvPr>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2388" name="Google Shape;11313;p70">
                              <a:extLst>
                                <a:ext uri="{FF2B5EF4-FFF2-40B4-BE49-F238E27FC236}">
                                  <a16:creationId xmlns:a16="http://schemas.microsoft.com/office/drawing/2014/main" id="{49B88C24-3DB2-87C9-403C-6D1677250968}"/>
                                </a:ext>
                              </a:extLst>
                            </p:cNvPr>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11314;p70">
                              <a:extLst>
                                <a:ext uri="{FF2B5EF4-FFF2-40B4-BE49-F238E27FC236}">
                                  <a16:creationId xmlns:a16="http://schemas.microsoft.com/office/drawing/2014/main" id="{61BF7CB2-5F1F-6208-CA40-27DCC8FA7004}"/>
                                </a:ext>
                              </a:extLst>
                            </p:cNvPr>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11315;p70">
                              <a:extLst>
                                <a:ext uri="{FF2B5EF4-FFF2-40B4-BE49-F238E27FC236}">
                                  <a16:creationId xmlns:a16="http://schemas.microsoft.com/office/drawing/2014/main" id="{DD47F614-1719-F604-F9CD-410F4C079BF8}"/>
                                </a:ext>
                              </a:extLst>
                            </p:cNvPr>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77" name="Google Shape;11316;p70">
                          <a:extLst>
                            <a:ext uri="{FF2B5EF4-FFF2-40B4-BE49-F238E27FC236}">
                              <a16:creationId xmlns:a16="http://schemas.microsoft.com/office/drawing/2014/main" id="{CB9B7ABE-1137-4368-C985-663DAB5AF489}"/>
                            </a:ext>
                          </a:extLst>
                        </p:cNvPr>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2005" name="Google Shape;11317;p70">
                <a:extLst>
                  <a:ext uri="{FF2B5EF4-FFF2-40B4-BE49-F238E27FC236}">
                    <a16:creationId xmlns:a16="http://schemas.microsoft.com/office/drawing/2014/main" id="{C8D5BFFC-84FA-BD07-A510-97580B76D963}"/>
                  </a:ext>
                </a:extLst>
              </p:cNvPr>
              <p:cNvGrpSpPr/>
              <p:nvPr/>
            </p:nvGrpSpPr>
            <p:grpSpPr>
              <a:xfrm>
                <a:off x="4595437" y="3598775"/>
                <a:ext cx="37776" cy="32451"/>
                <a:chOff x="4595437" y="3598775"/>
                <a:chExt cx="37776" cy="32451"/>
              </a:xfrm>
            </p:grpSpPr>
            <p:sp>
              <p:nvSpPr>
                <p:cNvPr id="2320" name="Google Shape;11318;p70">
                  <a:extLst>
                    <a:ext uri="{FF2B5EF4-FFF2-40B4-BE49-F238E27FC236}">
                      <a16:creationId xmlns:a16="http://schemas.microsoft.com/office/drawing/2014/main" id="{17B817AA-C99F-B375-54E7-92E381B11E78}"/>
                    </a:ext>
                  </a:extLst>
                </p:cNvPr>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11319;p70">
                  <a:extLst>
                    <a:ext uri="{FF2B5EF4-FFF2-40B4-BE49-F238E27FC236}">
                      <a16:creationId xmlns:a16="http://schemas.microsoft.com/office/drawing/2014/main" id="{4A780CC9-5E0A-2F4F-95FB-FD039C13A7C5}"/>
                    </a:ext>
                  </a:extLst>
                </p:cNvPr>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11320;p70">
                <a:extLst>
                  <a:ext uri="{FF2B5EF4-FFF2-40B4-BE49-F238E27FC236}">
                    <a16:creationId xmlns:a16="http://schemas.microsoft.com/office/drawing/2014/main" id="{BC62B00B-F388-6407-907C-CD864D68AC98}"/>
                  </a:ext>
                </a:extLst>
              </p:cNvPr>
              <p:cNvGrpSpPr/>
              <p:nvPr/>
            </p:nvGrpSpPr>
            <p:grpSpPr>
              <a:xfrm>
                <a:off x="4641864" y="3524443"/>
                <a:ext cx="37776" cy="32380"/>
                <a:chOff x="4641864" y="3524443"/>
                <a:chExt cx="37776" cy="32380"/>
              </a:xfrm>
            </p:grpSpPr>
            <p:sp>
              <p:nvSpPr>
                <p:cNvPr id="2318" name="Google Shape;11321;p70">
                  <a:extLst>
                    <a:ext uri="{FF2B5EF4-FFF2-40B4-BE49-F238E27FC236}">
                      <a16:creationId xmlns:a16="http://schemas.microsoft.com/office/drawing/2014/main" id="{7B8F079C-709C-577C-B622-13272572D914}"/>
                    </a:ext>
                  </a:extLst>
                </p:cNvPr>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11322;p70">
                  <a:extLst>
                    <a:ext uri="{FF2B5EF4-FFF2-40B4-BE49-F238E27FC236}">
                      <a16:creationId xmlns:a16="http://schemas.microsoft.com/office/drawing/2014/main" id="{79A979E0-7F69-3816-B003-29EE5CBB1FD6}"/>
                    </a:ext>
                  </a:extLst>
                </p:cNvPr>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 name="Google Shape;11323;p70">
                <a:extLst>
                  <a:ext uri="{FF2B5EF4-FFF2-40B4-BE49-F238E27FC236}">
                    <a16:creationId xmlns:a16="http://schemas.microsoft.com/office/drawing/2014/main" id="{02E6C201-6A44-1DFA-19E9-77AEC8F6C854}"/>
                  </a:ext>
                </a:extLst>
              </p:cNvPr>
              <p:cNvGrpSpPr/>
              <p:nvPr/>
            </p:nvGrpSpPr>
            <p:grpSpPr>
              <a:xfrm>
                <a:off x="4648431" y="3893901"/>
                <a:ext cx="37776" cy="32357"/>
                <a:chOff x="4648431" y="3893901"/>
                <a:chExt cx="37776" cy="32357"/>
              </a:xfrm>
            </p:grpSpPr>
            <p:sp>
              <p:nvSpPr>
                <p:cNvPr id="2316" name="Google Shape;11324;p70">
                  <a:extLst>
                    <a:ext uri="{FF2B5EF4-FFF2-40B4-BE49-F238E27FC236}">
                      <a16:creationId xmlns:a16="http://schemas.microsoft.com/office/drawing/2014/main" id="{B63CE8B1-8F71-79EC-99CC-3571DFD061AA}"/>
                    </a:ext>
                  </a:extLst>
                </p:cNvPr>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11325;p70">
                  <a:extLst>
                    <a:ext uri="{FF2B5EF4-FFF2-40B4-BE49-F238E27FC236}">
                      <a16:creationId xmlns:a16="http://schemas.microsoft.com/office/drawing/2014/main" id="{96DC731A-F528-7A22-7E69-BCFBCEDFB8E2}"/>
                    </a:ext>
                  </a:extLst>
                </p:cNvPr>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11326;p70">
                <a:extLst>
                  <a:ext uri="{FF2B5EF4-FFF2-40B4-BE49-F238E27FC236}">
                    <a16:creationId xmlns:a16="http://schemas.microsoft.com/office/drawing/2014/main" id="{BF027A60-9BB5-29B8-7852-5401EE1A8BEE}"/>
                  </a:ext>
                </a:extLst>
              </p:cNvPr>
              <p:cNvGrpSpPr/>
              <p:nvPr/>
            </p:nvGrpSpPr>
            <p:grpSpPr>
              <a:xfrm>
                <a:off x="4567752" y="3722908"/>
                <a:ext cx="37870" cy="32380"/>
                <a:chOff x="4567752" y="3722908"/>
                <a:chExt cx="37870" cy="32380"/>
              </a:xfrm>
            </p:grpSpPr>
            <p:sp>
              <p:nvSpPr>
                <p:cNvPr id="2314" name="Google Shape;11327;p70">
                  <a:extLst>
                    <a:ext uri="{FF2B5EF4-FFF2-40B4-BE49-F238E27FC236}">
                      <a16:creationId xmlns:a16="http://schemas.microsoft.com/office/drawing/2014/main" id="{B3DAF068-6D87-6C9A-2DC3-92E6B7E985DC}"/>
                    </a:ext>
                  </a:extLst>
                </p:cNvPr>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11328;p70">
                  <a:extLst>
                    <a:ext uri="{FF2B5EF4-FFF2-40B4-BE49-F238E27FC236}">
                      <a16:creationId xmlns:a16="http://schemas.microsoft.com/office/drawing/2014/main" id="{F6C09DF4-83FC-F80C-95A0-DF0C4672EF06}"/>
                    </a:ext>
                  </a:extLst>
                </p:cNvPr>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 name="Google Shape;11329;p70">
                <a:extLst>
                  <a:ext uri="{FF2B5EF4-FFF2-40B4-BE49-F238E27FC236}">
                    <a16:creationId xmlns:a16="http://schemas.microsoft.com/office/drawing/2014/main" id="{9DC11808-0826-DBB8-1036-270FEDC2AFE0}"/>
                  </a:ext>
                </a:extLst>
              </p:cNvPr>
              <p:cNvGrpSpPr/>
              <p:nvPr/>
            </p:nvGrpSpPr>
            <p:grpSpPr>
              <a:xfrm>
                <a:off x="4617506" y="3652052"/>
                <a:ext cx="37783" cy="32357"/>
                <a:chOff x="4617506" y="3652052"/>
                <a:chExt cx="37783" cy="32357"/>
              </a:xfrm>
            </p:grpSpPr>
            <p:sp>
              <p:nvSpPr>
                <p:cNvPr id="2312" name="Google Shape;11330;p70">
                  <a:extLst>
                    <a:ext uri="{FF2B5EF4-FFF2-40B4-BE49-F238E27FC236}">
                      <a16:creationId xmlns:a16="http://schemas.microsoft.com/office/drawing/2014/main" id="{B7ED56EB-9063-59D8-D432-4B4A993B1470}"/>
                    </a:ext>
                  </a:extLst>
                </p:cNvPr>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11331;p70">
                  <a:extLst>
                    <a:ext uri="{FF2B5EF4-FFF2-40B4-BE49-F238E27FC236}">
                      <a16:creationId xmlns:a16="http://schemas.microsoft.com/office/drawing/2014/main" id="{F93F7080-D915-F44E-8D0A-424CED602744}"/>
                    </a:ext>
                  </a:extLst>
                </p:cNvPr>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11332;p70">
                <a:extLst>
                  <a:ext uri="{FF2B5EF4-FFF2-40B4-BE49-F238E27FC236}">
                    <a16:creationId xmlns:a16="http://schemas.microsoft.com/office/drawing/2014/main" id="{63CB66FE-6969-3AFC-238A-FFD910C931F5}"/>
                  </a:ext>
                </a:extLst>
              </p:cNvPr>
              <p:cNvGrpSpPr/>
              <p:nvPr/>
            </p:nvGrpSpPr>
            <p:grpSpPr>
              <a:xfrm>
                <a:off x="4739005" y="3554149"/>
                <a:ext cx="37870" cy="32357"/>
                <a:chOff x="4739005" y="3554149"/>
                <a:chExt cx="37870" cy="32357"/>
              </a:xfrm>
            </p:grpSpPr>
            <p:sp>
              <p:nvSpPr>
                <p:cNvPr id="2310" name="Google Shape;11333;p70">
                  <a:extLst>
                    <a:ext uri="{FF2B5EF4-FFF2-40B4-BE49-F238E27FC236}">
                      <a16:creationId xmlns:a16="http://schemas.microsoft.com/office/drawing/2014/main" id="{57073200-9084-2520-DE26-29B58918B972}"/>
                    </a:ext>
                  </a:extLst>
                </p:cNvPr>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11334;p70">
                  <a:extLst>
                    <a:ext uri="{FF2B5EF4-FFF2-40B4-BE49-F238E27FC236}">
                      <a16:creationId xmlns:a16="http://schemas.microsoft.com/office/drawing/2014/main" id="{1C2F924B-EBED-A7F8-31A1-8D3ED95D0791}"/>
                    </a:ext>
                  </a:extLst>
                </p:cNvPr>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 name="Google Shape;11335;p70">
                <a:extLst>
                  <a:ext uri="{FF2B5EF4-FFF2-40B4-BE49-F238E27FC236}">
                    <a16:creationId xmlns:a16="http://schemas.microsoft.com/office/drawing/2014/main" id="{0E38CF66-ADA7-D129-4B35-DCD07BC22695}"/>
                  </a:ext>
                </a:extLst>
              </p:cNvPr>
              <p:cNvGrpSpPr/>
              <p:nvPr/>
            </p:nvGrpSpPr>
            <p:grpSpPr>
              <a:xfrm>
                <a:off x="4806557" y="3630258"/>
                <a:ext cx="37776" cy="32364"/>
                <a:chOff x="4806557" y="3630258"/>
                <a:chExt cx="37776" cy="32364"/>
              </a:xfrm>
            </p:grpSpPr>
            <p:sp>
              <p:nvSpPr>
                <p:cNvPr id="2308" name="Google Shape;11336;p70">
                  <a:extLst>
                    <a:ext uri="{FF2B5EF4-FFF2-40B4-BE49-F238E27FC236}">
                      <a16:creationId xmlns:a16="http://schemas.microsoft.com/office/drawing/2014/main" id="{3EF45A0E-AA20-AC15-9B4C-DEC53B708492}"/>
                    </a:ext>
                  </a:extLst>
                </p:cNvPr>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11337;p70">
                  <a:extLst>
                    <a:ext uri="{FF2B5EF4-FFF2-40B4-BE49-F238E27FC236}">
                      <a16:creationId xmlns:a16="http://schemas.microsoft.com/office/drawing/2014/main" id="{01B95230-3734-D67A-D1A0-A8FE747F5A71}"/>
                    </a:ext>
                  </a:extLst>
                </p:cNvPr>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11338;p70">
                <a:extLst>
                  <a:ext uri="{FF2B5EF4-FFF2-40B4-BE49-F238E27FC236}">
                    <a16:creationId xmlns:a16="http://schemas.microsoft.com/office/drawing/2014/main" id="{CFAAEF06-C90B-B813-838E-141AE4E515F9}"/>
                  </a:ext>
                </a:extLst>
              </p:cNvPr>
              <p:cNvGrpSpPr/>
              <p:nvPr/>
            </p:nvGrpSpPr>
            <p:grpSpPr>
              <a:xfrm>
                <a:off x="4737007" y="4004357"/>
                <a:ext cx="37870" cy="32357"/>
                <a:chOff x="4737007" y="4004357"/>
                <a:chExt cx="37870" cy="32357"/>
              </a:xfrm>
            </p:grpSpPr>
            <p:sp>
              <p:nvSpPr>
                <p:cNvPr id="2306" name="Google Shape;11339;p70">
                  <a:extLst>
                    <a:ext uri="{FF2B5EF4-FFF2-40B4-BE49-F238E27FC236}">
                      <a16:creationId xmlns:a16="http://schemas.microsoft.com/office/drawing/2014/main" id="{F534E4F8-CA0A-F396-BEF3-A1F1AA0F9DAC}"/>
                    </a:ext>
                  </a:extLst>
                </p:cNvPr>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11340;p70">
                  <a:extLst>
                    <a:ext uri="{FF2B5EF4-FFF2-40B4-BE49-F238E27FC236}">
                      <a16:creationId xmlns:a16="http://schemas.microsoft.com/office/drawing/2014/main" id="{5AC86C56-ED9D-AEFE-652E-FD4ABA78071A}"/>
                    </a:ext>
                  </a:extLst>
                </p:cNvPr>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11341;p70">
                <a:extLst>
                  <a:ext uri="{FF2B5EF4-FFF2-40B4-BE49-F238E27FC236}">
                    <a16:creationId xmlns:a16="http://schemas.microsoft.com/office/drawing/2014/main" id="{B243CE0C-DF68-957C-5A8C-9CBB76094866}"/>
                  </a:ext>
                </a:extLst>
              </p:cNvPr>
              <p:cNvGrpSpPr/>
              <p:nvPr/>
            </p:nvGrpSpPr>
            <p:grpSpPr>
              <a:xfrm>
                <a:off x="4773634" y="4208627"/>
                <a:ext cx="37776" cy="32357"/>
                <a:chOff x="4773634" y="4208627"/>
                <a:chExt cx="37776" cy="32357"/>
              </a:xfrm>
            </p:grpSpPr>
            <p:sp>
              <p:nvSpPr>
                <p:cNvPr id="2304" name="Google Shape;11342;p70">
                  <a:extLst>
                    <a:ext uri="{FF2B5EF4-FFF2-40B4-BE49-F238E27FC236}">
                      <a16:creationId xmlns:a16="http://schemas.microsoft.com/office/drawing/2014/main" id="{72665611-3464-A1A3-C3CB-3CF7B62D9CFC}"/>
                    </a:ext>
                  </a:extLst>
                </p:cNvPr>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11343;p70">
                  <a:extLst>
                    <a:ext uri="{FF2B5EF4-FFF2-40B4-BE49-F238E27FC236}">
                      <a16:creationId xmlns:a16="http://schemas.microsoft.com/office/drawing/2014/main" id="{8D0C881A-7851-8D7A-2D34-FE5457D306B9}"/>
                    </a:ext>
                  </a:extLst>
                </p:cNvPr>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11344;p70">
                <a:extLst>
                  <a:ext uri="{FF2B5EF4-FFF2-40B4-BE49-F238E27FC236}">
                    <a16:creationId xmlns:a16="http://schemas.microsoft.com/office/drawing/2014/main" id="{C19AD0AB-0556-E8E4-AB84-D3DAE2195278}"/>
                  </a:ext>
                </a:extLst>
              </p:cNvPr>
              <p:cNvGrpSpPr/>
              <p:nvPr/>
            </p:nvGrpSpPr>
            <p:grpSpPr>
              <a:xfrm>
                <a:off x="4888282" y="4074764"/>
                <a:ext cx="37776" cy="32451"/>
                <a:chOff x="4888282" y="4074764"/>
                <a:chExt cx="37776" cy="32451"/>
              </a:xfrm>
            </p:grpSpPr>
            <p:sp>
              <p:nvSpPr>
                <p:cNvPr id="2302" name="Google Shape;11345;p70">
                  <a:extLst>
                    <a:ext uri="{FF2B5EF4-FFF2-40B4-BE49-F238E27FC236}">
                      <a16:creationId xmlns:a16="http://schemas.microsoft.com/office/drawing/2014/main" id="{37D14352-A098-4A38-BBF3-5BBB85594211}"/>
                    </a:ext>
                  </a:extLst>
                </p:cNvPr>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11346;p70">
                  <a:extLst>
                    <a:ext uri="{FF2B5EF4-FFF2-40B4-BE49-F238E27FC236}">
                      <a16:creationId xmlns:a16="http://schemas.microsoft.com/office/drawing/2014/main" id="{516E6751-9823-5C90-C0AE-1BDABD8F8FFD}"/>
                    </a:ext>
                  </a:extLst>
                </p:cNvPr>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11347;p70">
                <a:extLst>
                  <a:ext uri="{FF2B5EF4-FFF2-40B4-BE49-F238E27FC236}">
                    <a16:creationId xmlns:a16="http://schemas.microsoft.com/office/drawing/2014/main" id="{161294BA-23F4-BBD9-45D7-F841FDE141FA}"/>
                  </a:ext>
                </a:extLst>
              </p:cNvPr>
              <p:cNvGrpSpPr/>
              <p:nvPr/>
            </p:nvGrpSpPr>
            <p:grpSpPr>
              <a:xfrm>
                <a:off x="4901315" y="3804271"/>
                <a:ext cx="37776" cy="32364"/>
                <a:chOff x="4901315" y="3804271"/>
                <a:chExt cx="37776" cy="32364"/>
              </a:xfrm>
            </p:grpSpPr>
            <p:sp>
              <p:nvSpPr>
                <p:cNvPr id="2300" name="Google Shape;11348;p70">
                  <a:extLst>
                    <a:ext uri="{FF2B5EF4-FFF2-40B4-BE49-F238E27FC236}">
                      <a16:creationId xmlns:a16="http://schemas.microsoft.com/office/drawing/2014/main" id="{31664046-E93D-CA07-8B3D-D0338B60CCD0}"/>
                    </a:ext>
                  </a:extLst>
                </p:cNvPr>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11349;p70">
                  <a:extLst>
                    <a:ext uri="{FF2B5EF4-FFF2-40B4-BE49-F238E27FC236}">
                      <a16:creationId xmlns:a16="http://schemas.microsoft.com/office/drawing/2014/main" id="{DE9A0FE4-B836-7327-FC98-625DD8B5D2AE}"/>
                    </a:ext>
                  </a:extLst>
                </p:cNvPr>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 name="Google Shape;11350;p70">
                <a:extLst>
                  <a:ext uri="{FF2B5EF4-FFF2-40B4-BE49-F238E27FC236}">
                    <a16:creationId xmlns:a16="http://schemas.microsoft.com/office/drawing/2014/main" id="{6529CF29-E0DE-DC4D-209A-592F5FC47284}"/>
                  </a:ext>
                </a:extLst>
              </p:cNvPr>
              <p:cNvGrpSpPr/>
              <p:nvPr/>
            </p:nvGrpSpPr>
            <p:grpSpPr>
              <a:xfrm>
                <a:off x="4866394" y="3715035"/>
                <a:ext cx="37846" cy="32357"/>
                <a:chOff x="4866394" y="3715035"/>
                <a:chExt cx="37846" cy="32357"/>
              </a:xfrm>
            </p:grpSpPr>
            <p:sp>
              <p:nvSpPr>
                <p:cNvPr id="2298" name="Google Shape;11351;p70">
                  <a:extLst>
                    <a:ext uri="{FF2B5EF4-FFF2-40B4-BE49-F238E27FC236}">
                      <a16:creationId xmlns:a16="http://schemas.microsoft.com/office/drawing/2014/main" id="{8E027A91-F563-7D82-B7CA-38F71323C2C6}"/>
                    </a:ext>
                  </a:extLst>
                </p:cNvPr>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11352;p70">
                  <a:extLst>
                    <a:ext uri="{FF2B5EF4-FFF2-40B4-BE49-F238E27FC236}">
                      <a16:creationId xmlns:a16="http://schemas.microsoft.com/office/drawing/2014/main" id="{AE3B4A7F-5474-2428-1350-7471641E5EA4}"/>
                    </a:ext>
                  </a:extLst>
                </p:cNvPr>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11353;p70">
                <a:extLst>
                  <a:ext uri="{FF2B5EF4-FFF2-40B4-BE49-F238E27FC236}">
                    <a16:creationId xmlns:a16="http://schemas.microsoft.com/office/drawing/2014/main" id="{80487709-1EDD-AE13-D179-6AF927C6BC41}"/>
                  </a:ext>
                </a:extLst>
              </p:cNvPr>
              <p:cNvGrpSpPr/>
              <p:nvPr/>
            </p:nvGrpSpPr>
            <p:grpSpPr>
              <a:xfrm>
                <a:off x="4979233" y="3839798"/>
                <a:ext cx="37878" cy="32420"/>
                <a:chOff x="4979233" y="3839798"/>
                <a:chExt cx="37878" cy="32420"/>
              </a:xfrm>
            </p:grpSpPr>
            <p:sp>
              <p:nvSpPr>
                <p:cNvPr id="2296" name="Google Shape;11354;p70">
                  <a:extLst>
                    <a:ext uri="{FF2B5EF4-FFF2-40B4-BE49-F238E27FC236}">
                      <a16:creationId xmlns:a16="http://schemas.microsoft.com/office/drawing/2014/main" id="{9BFB7FFC-50FB-56A3-7870-4A65F72EFEC9}"/>
                    </a:ext>
                  </a:extLst>
                </p:cNvPr>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11355;p70">
                  <a:extLst>
                    <a:ext uri="{FF2B5EF4-FFF2-40B4-BE49-F238E27FC236}">
                      <a16:creationId xmlns:a16="http://schemas.microsoft.com/office/drawing/2014/main" id="{9D0B1C13-108A-BBB1-6A35-F5F0D77FF6D9}"/>
                    </a:ext>
                  </a:extLst>
                </p:cNvPr>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 name="Google Shape;11356;p70">
                <a:extLst>
                  <a:ext uri="{FF2B5EF4-FFF2-40B4-BE49-F238E27FC236}">
                    <a16:creationId xmlns:a16="http://schemas.microsoft.com/office/drawing/2014/main" id="{19B500B6-B643-4793-9377-B40F190B30BF}"/>
                  </a:ext>
                </a:extLst>
              </p:cNvPr>
              <p:cNvGrpSpPr/>
              <p:nvPr/>
            </p:nvGrpSpPr>
            <p:grpSpPr>
              <a:xfrm>
                <a:off x="4790662" y="3679147"/>
                <a:ext cx="37783" cy="32380"/>
                <a:chOff x="4790662" y="3679147"/>
                <a:chExt cx="37783" cy="32380"/>
              </a:xfrm>
            </p:grpSpPr>
            <p:sp>
              <p:nvSpPr>
                <p:cNvPr id="2294" name="Google Shape;11357;p70">
                  <a:extLst>
                    <a:ext uri="{FF2B5EF4-FFF2-40B4-BE49-F238E27FC236}">
                      <a16:creationId xmlns:a16="http://schemas.microsoft.com/office/drawing/2014/main" id="{60A6A3FE-B282-3522-4465-2A4E455A2618}"/>
                    </a:ext>
                  </a:extLst>
                </p:cNvPr>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11358;p70">
                  <a:extLst>
                    <a:ext uri="{FF2B5EF4-FFF2-40B4-BE49-F238E27FC236}">
                      <a16:creationId xmlns:a16="http://schemas.microsoft.com/office/drawing/2014/main" id="{7C22219B-DF0D-6E95-E2A3-DD86D871B572}"/>
                    </a:ext>
                  </a:extLst>
                </p:cNvPr>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11359;p70">
                <a:extLst>
                  <a:ext uri="{FF2B5EF4-FFF2-40B4-BE49-F238E27FC236}">
                    <a16:creationId xmlns:a16="http://schemas.microsoft.com/office/drawing/2014/main" id="{BC40B9DE-2AF1-EF5F-7EFC-0BD7767E3C55}"/>
                  </a:ext>
                </a:extLst>
              </p:cNvPr>
              <p:cNvGrpSpPr/>
              <p:nvPr/>
            </p:nvGrpSpPr>
            <p:grpSpPr>
              <a:xfrm>
                <a:off x="4857263" y="3557861"/>
                <a:ext cx="37776" cy="32357"/>
                <a:chOff x="4857263" y="3557861"/>
                <a:chExt cx="37776" cy="32357"/>
              </a:xfrm>
            </p:grpSpPr>
            <p:sp>
              <p:nvSpPr>
                <p:cNvPr id="2292" name="Google Shape;11360;p70">
                  <a:extLst>
                    <a:ext uri="{FF2B5EF4-FFF2-40B4-BE49-F238E27FC236}">
                      <a16:creationId xmlns:a16="http://schemas.microsoft.com/office/drawing/2014/main" id="{7A1BFB85-64EC-D405-548B-C2194505CF57}"/>
                    </a:ext>
                  </a:extLst>
                </p:cNvPr>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11361;p70">
                  <a:extLst>
                    <a:ext uri="{FF2B5EF4-FFF2-40B4-BE49-F238E27FC236}">
                      <a16:creationId xmlns:a16="http://schemas.microsoft.com/office/drawing/2014/main" id="{3AB35E8E-092E-A4D9-A899-80FD56D1D7AF}"/>
                    </a:ext>
                  </a:extLst>
                </p:cNvPr>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 name="Google Shape;11362;p70">
                <a:extLst>
                  <a:ext uri="{FF2B5EF4-FFF2-40B4-BE49-F238E27FC236}">
                    <a16:creationId xmlns:a16="http://schemas.microsoft.com/office/drawing/2014/main" id="{BAC4171D-9082-9CF7-8ED0-66B002C9587A}"/>
                  </a:ext>
                </a:extLst>
              </p:cNvPr>
              <p:cNvGrpSpPr/>
              <p:nvPr/>
            </p:nvGrpSpPr>
            <p:grpSpPr>
              <a:xfrm>
                <a:off x="4883902" y="3648033"/>
                <a:ext cx="37783" cy="32380"/>
                <a:chOff x="4883902" y="3648033"/>
                <a:chExt cx="37783" cy="32380"/>
              </a:xfrm>
            </p:grpSpPr>
            <p:sp>
              <p:nvSpPr>
                <p:cNvPr id="2290" name="Google Shape;11363;p70">
                  <a:extLst>
                    <a:ext uri="{FF2B5EF4-FFF2-40B4-BE49-F238E27FC236}">
                      <a16:creationId xmlns:a16="http://schemas.microsoft.com/office/drawing/2014/main" id="{15E496D4-0476-2329-08FF-2F9166E7368E}"/>
                    </a:ext>
                  </a:extLst>
                </p:cNvPr>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11364;p70">
                  <a:extLst>
                    <a:ext uri="{FF2B5EF4-FFF2-40B4-BE49-F238E27FC236}">
                      <a16:creationId xmlns:a16="http://schemas.microsoft.com/office/drawing/2014/main" id="{8566A114-2E43-1E1A-ABF5-F52DC683187B}"/>
                    </a:ext>
                  </a:extLst>
                </p:cNvPr>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11365;p70">
                <a:extLst>
                  <a:ext uri="{FF2B5EF4-FFF2-40B4-BE49-F238E27FC236}">
                    <a16:creationId xmlns:a16="http://schemas.microsoft.com/office/drawing/2014/main" id="{868B8E85-FCAF-24D7-868B-9EE683857151}"/>
                  </a:ext>
                </a:extLst>
              </p:cNvPr>
              <p:cNvGrpSpPr/>
              <p:nvPr/>
            </p:nvGrpSpPr>
            <p:grpSpPr>
              <a:xfrm>
                <a:off x="4907780" y="3347220"/>
                <a:ext cx="37878" cy="32357"/>
                <a:chOff x="4907780" y="3347220"/>
                <a:chExt cx="37878" cy="32357"/>
              </a:xfrm>
            </p:grpSpPr>
            <p:sp>
              <p:nvSpPr>
                <p:cNvPr id="2288" name="Google Shape;11366;p70">
                  <a:extLst>
                    <a:ext uri="{FF2B5EF4-FFF2-40B4-BE49-F238E27FC236}">
                      <a16:creationId xmlns:a16="http://schemas.microsoft.com/office/drawing/2014/main" id="{ACC0DBFB-9DFA-355D-9B5F-87EC8020A4D0}"/>
                    </a:ext>
                  </a:extLst>
                </p:cNvPr>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11367;p70">
                  <a:extLst>
                    <a:ext uri="{FF2B5EF4-FFF2-40B4-BE49-F238E27FC236}">
                      <a16:creationId xmlns:a16="http://schemas.microsoft.com/office/drawing/2014/main" id="{19CC61E8-C255-8A87-C1AB-ED28F39C002D}"/>
                    </a:ext>
                  </a:extLst>
                </p:cNvPr>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11368;p70">
                <a:extLst>
                  <a:ext uri="{FF2B5EF4-FFF2-40B4-BE49-F238E27FC236}">
                    <a16:creationId xmlns:a16="http://schemas.microsoft.com/office/drawing/2014/main" id="{76F19045-B33A-0E10-9B18-DAE2E0EAC71D}"/>
                  </a:ext>
                </a:extLst>
              </p:cNvPr>
              <p:cNvGrpSpPr/>
              <p:nvPr/>
            </p:nvGrpSpPr>
            <p:grpSpPr>
              <a:xfrm>
                <a:off x="5065048" y="3738150"/>
                <a:ext cx="37783" cy="32364"/>
                <a:chOff x="5065048" y="3738150"/>
                <a:chExt cx="37783" cy="32364"/>
              </a:xfrm>
            </p:grpSpPr>
            <p:sp>
              <p:nvSpPr>
                <p:cNvPr id="2286" name="Google Shape;11369;p70">
                  <a:extLst>
                    <a:ext uri="{FF2B5EF4-FFF2-40B4-BE49-F238E27FC236}">
                      <a16:creationId xmlns:a16="http://schemas.microsoft.com/office/drawing/2014/main" id="{C6EB02E8-CFD3-7F0E-BE29-63AE5DB9D324}"/>
                    </a:ext>
                  </a:extLst>
                </p:cNvPr>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11370;p70">
                  <a:extLst>
                    <a:ext uri="{FF2B5EF4-FFF2-40B4-BE49-F238E27FC236}">
                      <a16:creationId xmlns:a16="http://schemas.microsoft.com/office/drawing/2014/main" id="{25702AA7-1CEA-6E37-F15A-2EF0A2987669}"/>
                    </a:ext>
                  </a:extLst>
                </p:cNvPr>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11371;p70">
                <a:extLst>
                  <a:ext uri="{FF2B5EF4-FFF2-40B4-BE49-F238E27FC236}">
                    <a16:creationId xmlns:a16="http://schemas.microsoft.com/office/drawing/2014/main" id="{3936226A-267D-0A13-2A18-0FEA10130871}"/>
                  </a:ext>
                </a:extLst>
              </p:cNvPr>
              <p:cNvGrpSpPr/>
              <p:nvPr/>
            </p:nvGrpSpPr>
            <p:grpSpPr>
              <a:xfrm>
                <a:off x="5071616" y="3284615"/>
                <a:ext cx="37783" cy="32357"/>
                <a:chOff x="5071616" y="3284615"/>
                <a:chExt cx="37783" cy="32357"/>
              </a:xfrm>
            </p:grpSpPr>
            <p:sp>
              <p:nvSpPr>
                <p:cNvPr id="2284" name="Google Shape;11372;p70">
                  <a:extLst>
                    <a:ext uri="{FF2B5EF4-FFF2-40B4-BE49-F238E27FC236}">
                      <a16:creationId xmlns:a16="http://schemas.microsoft.com/office/drawing/2014/main" id="{007F72CF-E42C-3430-2D79-2293E97AF930}"/>
                    </a:ext>
                  </a:extLst>
                </p:cNvPr>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11373;p70">
                  <a:extLst>
                    <a:ext uri="{FF2B5EF4-FFF2-40B4-BE49-F238E27FC236}">
                      <a16:creationId xmlns:a16="http://schemas.microsoft.com/office/drawing/2014/main" id="{18B8E9A8-401E-5C36-6D5F-B51CC8526D5D}"/>
                    </a:ext>
                  </a:extLst>
                </p:cNvPr>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11374;p70">
                <a:extLst>
                  <a:ext uri="{FF2B5EF4-FFF2-40B4-BE49-F238E27FC236}">
                    <a16:creationId xmlns:a16="http://schemas.microsoft.com/office/drawing/2014/main" id="{406FCA12-C549-B9EF-42A2-13D05AB52247}"/>
                  </a:ext>
                </a:extLst>
              </p:cNvPr>
              <p:cNvGrpSpPr/>
              <p:nvPr/>
            </p:nvGrpSpPr>
            <p:grpSpPr>
              <a:xfrm>
                <a:off x="5389291" y="3759921"/>
                <a:ext cx="37783" cy="32380"/>
                <a:chOff x="5389291" y="3759921"/>
                <a:chExt cx="37783" cy="32380"/>
              </a:xfrm>
            </p:grpSpPr>
            <p:sp>
              <p:nvSpPr>
                <p:cNvPr id="2282" name="Google Shape;11375;p70">
                  <a:extLst>
                    <a:ext uri="{FF2B5EF4-FFF2-40B4-BE49-F238E27FC236}">
                      <a16:creationId xmlns:a16="http://schemas.microsoft.com/office/drawing/2014/main" id="{DCD96361-03CC-55EF-DA47-5115F4DB667F}"/>
                    </a:ext>
                  </a:extLst>
                </p:cNvPr>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11376;p70">
                  <a:extLst>
                    <a:ext uri="{FF2B5EF4-FFF2-40B4-BE49-F238E27FC236}">
                      <a16:creationId xmlns:a16="http://schemas.microsoft.com/office/drawing/2014/main" id="{E6248AEF-C0D5-39D1-70DC-7765EFF16BA2}"/>
                    </a:ext>
                  </a:extLst>
                </p:cNvPr>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 name="Google Shape;11377;p70">
                <a:extLst>
                  <a:ext uri="{FF2B5EF4-FFF2-40B4-BE49-F238E27FC236}">
                    <a16:creationId xmlns:a16="http://schemas.microsoft.com/office/drawing/2014/main" id="{6579574B-B46A-DE75-4A5F-0E9A58C3DA26}"/>
                  </a:ext>
                </a:extLst>
              </p:cNvPr>
              <p:cNvGrpSpPr/>
              <p:nvPr/>
            </p:nvGrpSpPr>
            <p:grpSpPr>
              <a:xfrm>
                <a:off x="5431534" y="3632932"/>
                <a:ext cx="37878" cy="32451"/>
                <a:chOff x="5431534" y="3632932"/>
                <a:chExt cx="37878" cy="32451"/>
              </a:xfrm>
            </p:grpSpPr>
            <p:sp>
              <p:nvSpPr>
                <p:cNvPr id="2280" name="Google Shape;11378;p70">
                  <a:extLst>
                    <a:ext uri="{FF2B5EF4-FFF2-40B4-BE49-F238E27FC236}">
                      <a16:creationId xmlns:a16="http://schemas.microsoft.com/office/drawing/2014/main" id="{69A4F792-9609-B376-4CE5-C4BFBDCDEBF9}"/>
                    </a:ext>
                  </a:extLst>
                </p:cNvPr>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11379;p70">
                  <a:extLst>
                    <a:ext uri="{FF2B5EF4-FFF2-40B4-BE49-F238E27FC236}">
                      <a16:creationId xmlns:a16="http://schemas.microsoft.com/office/drawing/2014/main" id="{A454A602-D58C-FDEC-45EE-AC99AC121C63}"/>
                    </a:ext>
                  </a:extLst>
                </p:cNvPr>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11380;p70">
                <a:extLst>
                  <a:ext uri="{FF2B5EF4-FFF2-40B4-BE49-F238E27FC236}">
                    <a16:creationId xmlns:a16="http://schemas.microsoft.com/office/drawing/2014/main" id="{54E42194-0533-60B9-16D6-A736D951C103}"/>
                  </a:ext>
                </a:extLst>
              </p:cNvPr>
              <p:cNvGrpSpPr/>
              <p:nvPr/>
            </p:nvGrpSpPr>
            <p:grpSpPr>
              <a:xfrm>
                <a:off x="5540755" y="3544829"/>
                <a:ext cx="37783" cy="32357"/>
                <a:chOff x="5540755" y="3544829"/>
                <a:chExt cx="37783" cy="32357"/>
              </a:xfrm>
            </p:grpSpPr>
            <p:sp>
              <p:nvSpPr>
                <p:cNvPr id="2278" name="Google Shape;11381;p70">
                  <a:extLst>
                    <a:ext uri="{FF2B5EF4-FFF2-40B4-BE49-F238E27FC236}">
                      <a16:creationId xmlns:a16="http://schemas.microsoft.com/office/drawing/2014/main" id="{C73A1576-EE63-F622-73FB-906D04473E6F}"/>
                    </a:ext>
                  </a:extLst>
                </p:cNvPr>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11382;p70">
                  <a:extLst>
                    <a:ext uri="{FF2B5EF4-FFF2-40B4-BE49-F238E27FC236}">
                      <a16:creationId xmlns:a16="http://schemas.microsoft.com/office/drawing/2014/main" id="{5F68D3AD-9608-3C9E-A297-864F9C4028F3}"/>
                    </a:ext>
                  </a:extLst>
                </p:cNvPr>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11383;p70">
                <a:extLst>
                  <a:ext uri="{FF2B5EF4-FFF2-40B4-BE49-F238E27FC236}">
                    <a16:creationId xmlns:a16="http://schemas.microsoft.com/office/drawing/2014/main" id="{10E2041A-2618-FCD5-4008-16F019BB3754}"/>
                  </a:ext>
                </a:extLst>
              </p:cNvPr>
              <p:cNvGrpSpPr/>
              <p:nvPr/>
            </p:nvGrpSpPr>
            <p:grpSpPr>
              <a:xfrm>
                <a:off x="5579293" y="3412107"/>
                <a:ext cx="37776" cy="32357"/>
                <a:chOff x="5579293" y="3412107"/>
                <a:chExt cx="37776" cy="32357"/>
              </a:xfrm>
            </p:grpSpPr>
            <p:sp>
              <p:nvSpPr>
                <p:cNvPr id="2276" name="Google Shape;11384;p70">
                  <a:extLst>
                    <a:ext uri="{FF2B5EF4-FFF2-40B4-BE49-F238E27FC236}">
                      <a16:creationId xmlns:a16="http://schemas.microsoft.com/office/drawing/2014/main" id="{E50F9825-08F8-1CE2-E478-92B8DAE7E2ED}"/>
                    </a:ext>
                  </a:extLst>
                </p:cNvPr>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11385;p70">
                  <a:extLst>
                    <a:ext uri="{FF2B5EF4-FFF2-40B4-BE49-F238E27FC236}">
                      <a16:creationId xmlns:a16="http://schemas.microsoft.com/office/drawing/2014/main" id="{94B7CFE6-186B-A6AB-3CB2-FEC381595E8D}"/>
                    </a:ext>
                  </a:extLst>
                </p:cNvPr>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11386;p70">
                <a:extLst>
                  <a:ext uri="{FF2B5EF4-FFF2-40B4-BE49-F238E27FC236}">
                    <a16:creationId xmlns:a16="http://schemas.microsoft.com/office/drawing/2014/main" id="{86B80F0D-1E95-DA9E-7A66-417505C46C1E}"/>
                  </a:ext>
                </a:extLst>
              </p:cNvPr>
              <p:cNvGrpSpPr/>
              <p:nvPr/>
            </p:nvGrpSpPr>
            <p:grpSpPr>
              <a:xfrm>
                <a:off x="5801346" y="3284615"/>
                <a:ext cx="37783" cy="32357"/>
                <a:chOff x="5801346" y="3284615"/>
                <a:chExt cx="37783" cy="32357"/>
              </a:xfrm>
            </p:grpSpPr>
            <p:sp>
              <p:nvSpPr>
                <p:cNvPr id="2274" name="Google Shape;11387;p70">
                  <a:extLst>
                    <a:ext uri="{FF2B5EF4-FFF2-40B4-BE49-F238E27FC236}">
                      <a16:creationId xmlns:a16="http://schemas.microsoft.com/office/drawing/2014/main" id="{CB2706CE-22AB-B237-2217-A0C52B08295E}"/>
                    </a:ext>
                  </a:extLst>
                </p:cNvPr>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11388;p70">
                  <a:extLst>
                    <a:ext uri="{FF2B5EF4-FFF2-40B4-BE49-F238E27FC236}">
                      <a16:creationId xmlns:a16="http://schemas.microsoft.com/office/drawing/2014/main" id="{E770F6DB-BE64-3544-EB7B-E37BEE8F58C7}"/>
                    </a:ext>
                  </a:extLst>
                </p:cNvPr>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11389;p70">
                <a:extLst>
                  <a:ext uri="{FF2B5EF4-FFF2-40B4-BE49-F238E27FC236}">
                    <a16:creationId xmlns:a16="http://schemas.microsoft.com/office/drawing/2014/main" id="{A1B65BB3-C594-1936-1FAF-6EDEE56CC7B2}"/>
                  </a:ext>
                </a:extLst>
              </p:cNvPr>
              <p:cNvGrpSpPr/>
              <p:nvPr/>
            </p:nvGrpSpPr>
            <p:grpSpPr>
              <a:xfrm>
                <a:off x="5763578" y="3399067"/>
                <a:ext cx="37776" cy="32364"/>
                <a:chOff x="5763578" y="3399067"/>
                <a:chExt cx="37776" cy="32364"/>
              </a:xfrm>
            </p:grpSpPr>
            <p:sp>
              <p:nvSpPr>
                <p:cNvPr id="2272" name="Google Shape;11390;p70">
                  <a:extLst>
                    <a:ext uri="{FF2B5EF4-FFF2-40B4-BE49-F238E27FC236}">
                      <a16:creationId xmlns:a16="http://schemas.microsoft.com/office/drawing/2014/main" id="{C16FA4A2-E382-3FC4-6D3D-8D96421788A9}"/>
                    </a:ext>
                  </a:extLst>
                </p:cNvPr>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11391;p70">
                  <a:extLst>
                    <a:ext uri="{FF2B5EF4-FFF2-40B4-BE49-F238E27FC236}">
                      <a16:creationId xmlns:a16="http://schemas.microsoft.com/office/drawing/2014/main" id="{C29DCFEA-C994-974D-E839-9CEB5CF3E573}"/>
                    </a:ext>
                  </a:extLst>
                </p:cNvPr>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11392;p70">
                <a:extLst>
                  <a:ext uri="{FF2B5EF4-FFF2-40B4-BE49-F238E27FC236}">
                    <a16:creationId xmlns:a16="http://schemas.microsoft.com/office/drawing/2014/main" id="{2E267DE4-27C9-2A25-7D2E-873C4239EF4F}"/>
                  </a:ext>
                </a:extLst>
              </p:cNvPr>
              <p:cNvGrpSpPr/>
              <p:nvPr/>
            </p:nvGrpSpPr>
            <p:grpSpPr>
              <a:xfrm>
                <a:off x="5395858" y="3230952"/>
                <a:ext cx="37776" cy="32364"/>
                <a:chOff x="5395858" y="3230952"/>
                <a:chExt cx="37776" cy="32364"/>
              </a:xfrm>
            </p:grpSpPr>
            <p:sp>
              <p:nvSpPr>
                <p:cNvPr id="2270" name="Google Shape;11393;p70">
                  <a:extLst>
                    <a:ext uri="{FF2B5EF4-FFF2-40B4-BE49-F238E27FC236}">
                      <a16:creationId xmlns:a16="http://schemas.microsoft.com/office/drawing/2014/main" id="{C935A77B-8B77-19B5-6595-2666E6FD5FEB}"/>
                    </a:ext>
                  </a:extLst>
                </p:cNvPr>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11394;p70">
                  <a:extLst>
                    <a:ext uri="{FF2B5EF4-FFF2-40B4-BE49-F238E27FC236}">
                      <a16:creationId xmlns:a16="http://schemas.microsoft.com/office/drawing/2014/main" id="{D300BB2C-F985-8DE2-85B5-9764F400C813}"/>
                    </a:ext>
                  </a:extLst>
                </p:cNvPr>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 name="Google Shape;11395;p70">
                <a:extLst>
                  <a:ext uri="{FF2B5EF4-FFF2-40B4-BE49-F238E27FC236}">
                    <a16:creationId xmlns:a16="http://schemas.microsoft.com/office/drawing/2014/main" id="{9FE12319-D534-B91E-83DF-229015920628}"/>
                  </a:ext>
                </a:extLst>
              </p:cNvPr>
              <p:cNvGrpSpPr/>
              <p:nvPr/>
            </p:nvGrpSpPr>
            <p:grpSpPr>
              <a:xfrm>
                <a:off x="5264088" y="3188237"/>
                <a:ext cx="37776" cy="32357"/>
                <a:chOff x="5264088" y="3188237"/>
                <a:chExt cx="37776" cy="32357"/>
              </a:xfrm>
            </p:grpSpPr>
            <p:sp>
              <p:nvSpPr>
                <p:cNvPr id="2268" name="Google Shape;11396;p70">
                  <a:extLst>
                    <a:ext uri="{FF2B5EF4-FFF2-40B4-BE49-F238E27FC236}">
                      <a16:creationId xmlns:a16="http://schemas.microsoft.com/office/drawing/2014/main" id="{B3F51DB5-0D3B-0043-1C96-9C8B3FEFAB47}"/>
                    </a:ext>
                  </a:extLst>
                </p:cNvPr>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11397;p70">
                  <a:extLst>
                    <a:ext uri="{FF2B5EF4-FFF2-40B4-BE49-F238E27FC236}">
                      <a16:creationId xmlns:a16="http://schemas.microsoft.com/office/drawing/2014/main" id="{FD3DF5D2-55C7-5C6B-A1FA-5EBC9686D1DC}"/>
                    </a:ext>
                  </a:extLst>
                </p:cNvPr>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 name="Google Shape;11398;p70">
                <a:extLst>
                  <a:ext uri="{FF2B5EF4-FFF2-40B4-BE49-F238E27FC236}">
                    <a16:creationId xmlns:a16="http://schemas.microsoft.com/office/drawing/2014/main" id="{B6340DEA-E492-C193-ECEF-49B9134B6B4F}"/>
                  </a:ext>
                </a:extLst>
              </p:cNvPr>
              <p:cNvGrpSpPr/>
              <p:nvPr/>
            </p:nvGrpSpPr>
            <p:grpSpPr>
              <a:xfrm>
                <a:off x="5585758" y="3237425"/>
                <a:ext cx="37878" cy="32357"/>
                <a:chOff x="5585758" y="3237425"/>
                <a:chExt cx="37878" cy="32357"/>
              </a:xfrm>
            </p:grpSpPr>
            <p:sp>
              <p:nvSpPr>
                <p:cNvPr id="2266" name="Google Shape;11399;p70">
                  <a:extLst>
                    <a:ext uri="{FF2B5EF4-FFF2-40B4-BE49-F238E27FC236}">
                      <a16:creationId xmlns:a16="http://schemas.microsoft.com/office/drawing/2014/main" id="{45B46677-358E-0D18-3E0D-276B61AFC0F2}"/>
                    </a:ext>
                  </a:extLst>
                </p:cNvPr>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11400;p70">
                  <a:extLst>
                    <a:ext uri="{FF2B5EF4-FFF2-40B4-BE49-F238E27FC236}">
                      <a16:creationId xmlns:a16="http://schemas.microsoft.com/office/drawing/2014/main" id="{5D928AED-115E-83E4-525B-55E18A2F3CF5}"/>
                    </a:ext>
                  </a:extLst>
                </p:cNvPr>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11401;p70">
                <a:extLst>
                  <a:ext uri="{FF2B5EF4-FFF2-40B4-BE49-F238E27FC236}">
                    <a16:creationId xmlns:a16="http://schemas.microsoft.com/office/drawing/2014/main" id="{873CAB8B-5D8E-BD76-7F26-182FE43361B0}"/>
                  </a:ext>
                </a:extLst>
              </p:cNvPr>
              <p:cNvGrpSpPr/>
              <p:nvPr/>
            </p:nvGrpSpPr>
            <p:grpSpPr>
              <a:xfrm>
                <a:off x="4874196" y="3291088"/>
                <a:ext cx="37878" cy="32451"/>
                <a:chOff x="4874196" y="3291088"/>
                <a:chExt cx="37878" cy="32451"/>
              </a:xfrm>
            </p:grpSpPr>
            <p:sp>
              <p:nvSpPr>
                <p:cNvPr id="2264" name="Google Shape;11402;p70">
                  <a:extLst>
                    <a:ext uri="{FF2B5EF4-FFF2-40B4-BE49-F238E27FC236}">
                      <a16:creationId xmlns:a16="http://schemas.microsoft.com/office/drawing/2014/main" id="{FA919C8F-38D2-4775-6559-CADB16E833EB}"/>
                    </a:ext>
                  </a:extLst>
                </p:cNvPr>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11403;p70">
                  <a:extLst>
                    <a:ext uri="{FF2B5EF4-FFF2-40B4-BE49-F238E27FC236}">
                      <a16:creationId xmlns:a16="http://schemas.microsoft.com/office/drawing/2014/main" id="{C8D58323-0429-7EB0-23DE-3F946E43E35A}"/>
                    </a:ext>
                  </a:extLst>
                </p:cNvPr>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11404;p70">
                <a:extLst>
                  <a:ext uri="{FF2B5EF4-FFF2-40B4-BE49-F238E27FC236}">
                    <a16:creationId xmlns:a16="http://schemas.microsoft.com/office/drawing/2014/main" id="{EEA13269-449D-EE14-31F8-9D5D2963DEBF}"/>
                  </a:ext>
                </a:extLst>
              </p:cNvPr>
              <p:cNvGrpSpPr/>
              <p:nvPr/>
            </p:nvGrpSpPr>
            <p:grpSpPr>
              <a:xfrm>
                <a:off x="5197770" y="3785466"/>
                <a:ext cx="37783" cy="32427"/>
                <a:chOff x="5197770" y="3785466"/>
                <a:chExt cx="37783" cy="32427"/>
              </a:xfrm>
            </p:grpSpPr>
            <p:sp>
              <p:nvSpPr>
                <p:cNvPr id="2262" name="Google Shape;11405;p70">
                  <a:extLst>
                    <a:ext uri="{FF2B5EF4-FFF2-40B4-BE49-F238E27FC236}">
                      <a16:creationId xmlns:a16="http://schemas.microsoft.com/office/drawing/2014/main" id="{96B99E06-4751-9B70-E2F5-A68A5F24E972}"/>
                    </a:ext>
                  </a:extLst>
                </p:cNvPr>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11406;p70">
                  <a:extLst>
                    <a:ext uri="{FF2B5EF4-FFF2-40B4-BE49-F238E27FC236}">
                      <a16:creationId xmlns:a16="http://schemas.microsoft.com/office/drawing/2014/main" id="{3397A269-1498-B148-C80E-6B15FBBB41E7}"/>
                    </a:ext>
                  </a:extLst>
                </p:cNvPr>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 name="Google Shape;11407;p70">
                <a:extLst>
                  <a:ext uri="{FF2B5EF4-FFF2-40B4-BE49-F238E27FC236}">
                    <a16:creationId xmlns:a16="http://schemas.microsoft.com/office/drawing/2014/main" id="{898B78E8-0A02-156B-7E17-38F7CEFC50CE}"/>
                  </a:ext>
                </a:extLst>
              </p:cNvPr>
              <p:cNvGrpSpPr/>
              <p:nvPr/>
            </p:nvGrpSpPr>
            <p:grpSpPr>
              <a:xfrm>
                <a:off x="5177699" y="3492117"/>
                <a:ext cx="37776" cy="32357"/>
                <a:chOff x="5177699" y="3492117"/>
                <a:chExt cx="37776" cy="32357"/>
              </a:xfrm>
            </p:grpSpPr>
            <p:sp>
              <p:nvSpPr>
                <p:cNvPr id="2260" name="Google Shape;11408;p70">
                  <a:extLst>
                    <a:ext uri="{FF2B5EF4-FFF2-40B4-BE49-F238E27FC236}">
                      <a16:creationId xmlns:a16="http://schemas.microsoft.com/office/drawing/2014/main" id="{1F6FDFA9-79BB-B450-05B2-F26004A03F32}"/>
                    </a:ext>
                  </a:extLst>
                </p:cNvPr>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11409;p70">
                  <a:extLst>
                    <a:ext uri="{FF2B5EF4-FFF2-40B4-BE49-F238E27FC236}">
                      <a16:creationId xmlns:a16="http://schemas.microsoft.com/office/drawing/2014/main" id="{A0583C93-1A2D-76FD-7FFE-1F8EF0786D6F}"/>
                    </a:ext>
                  </a:extLst>
                </p:cNvPr>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11410;p70">
                <a:extLst>
                  <a:ext uri="{FF2B5EF4-FFF2-40B4-BE49-F238E27FC236}">
                    <a16:creationId xmlns:a16="http://schemas.microsoft.com/office/drawing/2014/main" id="{B22A21F7-B997-4C3A-9720-18A7E00D7C5E}"/>
                  </a:ext>
                </a:extLst>
              </p:cNvPr>
              <p:cNvGrpSpPr/>
              <p:nvPr/>
            </p:nvGrpSpPr>
            <p:grpSpPr>
              <a:xfrm>
                <a:off x="5349431" y="3622346"/>
                <a:ext cx="37870" cy="32380"/>
                <a:chOff x="5349431" y="3622346"/>
                <a:chExt cx="37870" cy="32380"/>
              </a:xfrm>
            </p:grpSpPr>
            <p:sp>
              <p:nvSpPr>
                <p:cNvPr id="2258" name="Google Shape;11411;p70">
                  <a:extLst>
                    <a:ext uri="{FF2B5EF4-FFF2-40B4-BE49-F238E27FC236}">
                      <a16:creationId xmlns:a16="http://schemas.microsoft.com/office/drawing/2014/main" id="{A93C8DB5-7A22-B852-53B2-4AF35E73E5D7}"/>
                    </a:ext>
                  </a:extLst>
                </p:cNvPr>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11412;p70">
                  <a:extLst>
                    <a:ext uri="{FF2B5EF4-FFF2-40B4-BE49-F238E27FC236}">
                      <a16:creationId xmlns:a16="http://schemas.microsoft.com/office/drawing/2014/main" id="{848AB4C1-6B01-BD8E-F110-C2FC16D749C8}"/>
                    </a:ext>
                  </a:extLst>
                </p:cNvPr>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11413;p70">
                <a:extLst>
                  <a:ext uri="{FF2B5EF4-FFF2-40B4-BE49-F238E27FC236}">
                    <a16:creationId xmlns:a16="http://schemas.microsoft.com/office/drawing/2014/main" id="{97583F5F-68F1-39F5-9338-FBF970BFAB83}"/>
                  </a:ext>
                </a:extLst>
              </p:cNvPr>
              <p:cNvGrpSpPr/>
              <p:nvPr/>
            </p:nvGrpSpPr>
            <p:grpSpPr>
              <a:xfrm>
                <a:off x="5068855" y="3563980"/>
                <a:ext cx="53954" cy="46223"/>
                <a:chOff x="5068855" y="3563980"/>
                <a:chExt cx="53954" cy="46223"/>
              </a:xfrm>
            </p:grpSpPr>
            <p:sp>
              <p:nvSpPr>
                <p:cNvPr id="2256" name="Google Shape;11414;p70">
                  <a:extLst>
                    <a:ext uri="{FF2B5EF4-FFF2-40B4-BE49-F238E27FC236}">
                      <a16:creationId xmlns:a16="http://schemas.microsoft.com/office/drawing/2014/main" id="{FE50594E-1433-A354-6E29-A3E56BA2853C}"/>
                    </a:ext>
                  </a:extLst>
                </p:cNvPr>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11415;p70">
                  <a:extLst>
                    <a:ext uri="{FF2B5EF4-FFF2-40B4-BE49-F238E27FC236}">
                      <a16:creationId xmlns:a16="http://schemas.microsoft.com/office/drawing/2014/main" id="{5899D938-C9E6-42E8-E8D3-4F0C553D8E38}"/>
                    </a:ext>
                  </a:extLst>
                </p:cNvPr>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11416;p70">
                <a:extLst>
                  <a:ext uri="{FF2B5EF4-FFF2-40B4-BE49-F238E27FC236}">
                    <a16:creationId xmlns:a16="http://schemas.microsoft.com/office/drawing/2014/main" id="{2A1FCCE1-08F5-3C8F-8D29-ED943FA94863}"/>
                  </a:ext>
                </a:extLst>
              </p:cNvPr>
              <p:cNvGrpSpPr/>
              <p:nvPr/>
            </p:nvGrpSpPr>
            <p:grpSpPr>
              <a:xfrm>
                <a:off x="5037654" y="3392507"/>
                <a:ext cx="37870" cy="32451"/>
                <a:chOff x="5037654" y="3392507"/>
                <a:chExt cx="37870" cy="32451"/>
              </a:xfrm>
            </p:grpSpPr>
            <p:sp>
              <p:nvSpPr>
                <p:cNvPr id="2254" name="Google Shape;11417;p70">
                  <a:extLst>
                    <a:ext uri="{FF2B5EF4-FFF2-40B4-BE49-F238E27FC236}">
                      <a16:creationId xmlns:a16="http://schemas.microsoft.com/office/drawing/2014/main" id="{5783726C-3243-493C-98F7-2B47CAEF7BB9}"/>
                    </a:ext>
                  </a:extLst>
                </p:cNvPr>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11418;p70">
                  <a:extLst>
                    <a:ext uri="{FF2B5EF4-FFF2-40B4-BE49-F238E27FC236}">
                      <a16:creationId xmlns:a16="http://schemas.microsoft.com/office/drawing/2014/main" id="{4F9BF149-5E1C-8D71-6F56-F420F1C2426C}"/>
                    </a:ext>
                  </a:extLst>
                </p:cNvPr>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 name="Google Shape;11419;p70">
                <a:extLst>
                  <a:ext uri="{FF2B5EF4-FFF2-40B4-BE49-F238E27FC236}">
                    <a16:creationId xmlns:a16="http://schemas.microsoft.com/office/drawing/2014/main" id="{2D1463D3-BE32-D05E-56EE-57F22AEB3855}"/>
                  </a:ext>
                </a:extLst>
              </p:cNvPr>
              <p:cNvGrpSpPr/>
              <p:nvPr/>
            </p:nvGrpSpPr>
            <p:grpSpPr>
              <a:xfrm>
                <a:off x="5456560" y="3368629"/>
                <a:ext cx="37870" cy="32451"/>
                <a:chOff x="5456560" y="3368629"/>
                <a:chExt cx="37870" cy="32451"/>
              </a:xfrm>
            </p:grpSpPr>
            <p:sp>
              <p:nvSpPr>
                <p:cNvPr id="2252" name="Google Shape;11420;p70">
                  <a:extLst>
                    <a:ext uri="{FF2B5EF4-FFF2-40B4-BE49-F238E27FC236}">
                      <a16:creationId xmlns:a16="http://schemas.microsoft.com/office/drawing/2014/main" id="{A20EC9A2-8965-D695-9FFB-7D7952133097}"/>
                    </a:ext>
                  </a:extLst>
                </p:cNvPr>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11421;p70">
                  <a:extLst>
                    <a:ext uri="{FF2B5EF4-FFF2-40B4-BE49-F238E27FC236}">
                      <a16:creationId xmlns:a16="http://schemas.microsoft.com/office/drawing/2014/main" id="{01BC281E-0F5A-06EA-E932-E7687BDD7E26}"/>
                    </a:ext>
                  </a:extLst>
                </p:cNvPr>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 name="Google Shape;11422;p70">
                <a:extLst>
                  <a:ext uri="{FF2B5EF4-FFF2-40B4-BE49-F238E27FC236}">
                    <a16:creationId xmlns:a16="http://schemas.microsoft.com/office/drawing/2014/main" id="{A32090EF-CEA2-5CA5-D8FE-0A2326307E62}"/>
                  </a:ext>
                </a:extLst>
              </p:cNvPr>
              <p:cNvGrpSpPr/>
              <p:nvPr/>
            </p:nvGrpSpPr>
            <p:grpSpPr>
              <a:xfrm>
                <a:off x="4755749" y="3501516"/>
                <a:ext cx="46246" cy="39608"/>
                <a:chOff x="4755749" y="3501516"/>
                <a:chExt cx="46246" cy="39608"/>
              </a:xfrm>
            </p:grpSpPr>
            <p:sp>
              <p:nvSpPr>
                <p:cNvPr id="2250" name="Google Shape;11423;p70">
                  <a:extLst>
                    <a:ext uri="{FF2B5EF4-FFF2-40B4-BE49-F238E27FC236}">
                      <a16:creationId xmlns:a16="http://schemas.microsoft.com/office/drawing/2014/main" id="{EB2C8E51-76A9-91F5-B854-26D0C696A233}"/>
                    </a:ext>
                  </a:extLst>
                </p:cNvPr>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11424;p70">
                  <a:extLst>
                    <a:ext uri="{FF2B5EF4-FFF2-40B4-BE49-F238E27FC236}">
                      <a16:creationId xmlns:a16="http://schemas.microsoft.com/office/drawing/2014/main" id="{525D9841-2C61-47C2-6337-19DDE30790F3}"/>
                    </a:ext>
                  </a:extLst>
                </p:cNvPr>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11425;p70">
                <a:extLst>
                  <a:ext uri="{FF2B5EF4-FFF2-40B4-BE49-F238E27FC236}">
                    <a16:creationId xmlns:a16="http://schemas.microsoft.com/office/drawing/2014/main" id="{43BC7BB1-036A-672F-EC3F-5644E61DA585}"/>
                  </a:ext>
                </a:extLst>
              </p:cNvPr>
              <p:cNvGrpSpPr/>
              <p:nvPr/>
            </p:nvGrpSpPr>
            <p:grpSpPr>
              <a:xfrm>
                <a:off x="4681346" y="3485582"/>
                <a:ext cx="37783" cy="32427"/>
                <a:chOff x="4681346" y="3485582"/>
                <a:chExt cx="37783" cy="32427"/>
              </a:xfrm>
            </p:grpSpPr>
            <p:sp>
              <p:nvSpPr>
                <p:cNvPr id="2248" name="Google Shape;11426;p70">
                  <a:extLst>
                    <a:ext uri="{FF2B5EF4-FFF2-40B4-BE49-F238E27FC236}">
                      <a16:creationId xmlns:a16="http://schemas.microsoft.com/office/drawing/2014/main" id="{9E50BC4F-71B9-CAFC-0CC9-441B10AD0F69}"/>
                    </a:ext>
                  </a:extLst>
                </p:cNvPr>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11427;p70">
                  <a:extLst>
                    <a:ext uri="{FF2B5EF4-FFF2-40B4-BE49-F238E27FC236}">
                      <a16:creationId xmlns:a16="http://schemas.microsoft.com/office/drawing/2014/main" id="{79725704-B80E-08F8-D15E-CCD3AEFA35BA}"/>
                    </a:ext>
                  </a:extLst>
                </p:cNvPr>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 name="Google Shape;11428;p70">
                <a:extLst>
                  <a:ext uri="{FF2B5EF4-FFF2-40B4-BE49-F238E27FC236}">
                    <a16:creationId xmlns:a16="http://schemas.microsoft.com/office/drawing/2014/main" id="{98806BAC-384C-4557-AFD9-B1CF131990BD}"/>
                  </a:ext>
                </a:extLst>
              </p:cNvPr>
              <p:cNvGrpSpPr/>
              <p:nvPr/>
            </p:nvGrpSpPr>
            <p:grpSpPr>
              <a:xfrm>
                <a:off x="4767067" y="3291088"/>
                <a:ext cx="37878" cy="32451"/>
                <a:chOff x="4767067" y="3291088"/>
                <a:chExt cx="37878" cy="32451"/>
              </a:xfrm>
            </p:grpSpPr>
            <p:sp>
              <p:nvSpPr>
                <p:cNvPr id="2246" name="Google Shape;11429;p70">
                  <a:extLst>
                    <a:ext uri="{FF2B5EF4-FFF2-40B4-BE49-F238E27FC236}">
                      <a16:creationId xmlns:a16="http://schemas.microsoft.com/office/drawing/2014/main" id="{DE502AB0-C032-25A1-5877-D2877188B0F6}"/>
                    </a:ext>
                  </a:extLst>
                </p:cNvPr>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11430;p70">
                  <a:extLst>
                    <a:ext uri="{FF2B5EF4-FFF2-40B4-BE49-F238E27FC236}">
                      <a16:creationId xmlns:a16="http://schemas.microsoft.com/office/drawing/2014/main" id="{6332D64D-66CE-8E19-2170-035C01C474EF}"/>
                    </a:ext>
                  </a:extLst>
                </p:cNvPr>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11431;p70">
                <a:extLst>
                  <a:ext uri="{FF2B5EF4-FFF2-40B4-BE49-F238E27FC236}">
                    <a16:creationId xmlns:a16="http://schemas.microsoft.com/office/drawing/2014/main" id="{C465C55E-31E7-3395-A3FB-D48A3B60D864}"/>
                  </a:ext>
                </a:extLst>
              </p:cNvPr>
              <p:cNvGrpSpPr/>
              <p:nvPr/>
            </p:nvGrpSpPr>
            <p:grpSpPr>
              <a:xfrm>
                <a:off x="4687819" y="3405539"/>
                <a:ext cx="37776" cy="32451"/>
                <a:chOff x="4687819" y="3405539"/>
                <a:chExt cx="37776" cy="32451"/>
              </a:xfrm>
            </p:grpSpPr>
            <p:sp>
              <p:nvSpPr>
                <p:cNvPr id="2244" name="Google Shape;11432;p70">
                  <a:extLst>
                    <a:ext uri="{FF2B5EF4-FFF2-40B4-BE49-F238E27FC236}">
                      <a16:creationId xmlns:a16="http://schemas.microsoft.com/office/drawing/2014/main" id="{7D202951-1D81-5F82-DC51-CF327E17DD41}"/>
                    </a:ext>
                  </a:extLst>
                </p:cNvPr>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11433;p70">
                  <a:extLst>
                    <a:ext uri="{FF2B5EF4-FFF2-40B4-BE49-F238E27FC236}">
                      <a16:creationId xmlns:a16="http://schemas.microsoft.com/office/drawing/2014/main" id="{5D42EE3B-EEA9-5C82-626E-5949F5F3F080}"/>
                    </a:ext>
                  </a:extLst>
                </p:cNvPr>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 name="Google Shape;11434;p70">
                <a:extLst>
                  <a:ext uri="{FF2B5EF4-FFF2-40B4-BE49-F238E27FC236}">
                    <a16:creationId xmlns:a16="http://schemas.microsoft.com/office/drawing/2014/main" id="{6D96BE24-2FFC-4265-4D3A-8313130CBD55}"/>
                  </a:ext>
                </a:extLst>
              </p:cNvPr>
              <p:cNvGrpSpPr/>
              <p:nvPr/>
            </p:nvGrpSpPr>
            <p:grpSpPr>
              <a:xfrm>
                <a:off x="4923101" y="3444809"/>
                <a:ext cx="52813" cy="45318"/>
                <a:chOff x="4923101" y="3444809"/>
                <a:chExt cx="52813" cy="45318"/>
              </a:xfrm>
            </p:grpSpPr>
            <p:sp>
              <p:nvSpPr>
                <p:cNvPr id="2242" name="Google Shape;11435;p70">
                  <a:extLst>
                    <a:ext uri="{FF2B5EF4-FFF2-40B4-BE49-F238E27FC236}">
                      <a16:creationId xmlns:a16="http://schemas.microsoft.com/office/drawing/2014/main" id="{ADEB243C-7A3E-4F13-75F6-F66177779AA0}"/>
                    </a:ext>
                  </a:extLst>
                </p:cNvPr>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11436;p70">
                  <a:extLst>
                    <a:ext uri="{FF2B5EF4-FFF2-40B4-BE49-F238E27FC236}">
                      <a16:creationId xmlns:a16="http://schemas.microsoft.com/office/drawing/2014/main" id="{F50E097D-86AF-1E6B-1709-16DF8F01D5CE}"/>
                    </a:ext>
                  </a:extLst>
                </p:cNvPr>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 name="Google Shape;11437;p70">
                <a:extLst>
                  <a:ext uri="{FF2B5EF4-FFF2-40B4-BE49-F238E27FC236}">
                    <a16:creationId xmlns:a16="http://schemas.microsoft.com/office/drawing/2014/main" id="{5E9F99D4-32DD-12FE-2883-20102DBAD077}"/>
                  </a:ext>
                </a:extLst>
              </p:cNvPr>
              <p:cNvGrpSpPr/>
              <p:nvPr/>
            </p:nvGrpSpPr>
            <p:grpSpPr>
              <a:xfrm>
                <a:off x="4846040" y="3654750"/>
                <a:ext cx="31405" cy="26993"/>
                <a:chOff x="4846040" y="3654750"/>
                <a:chExt cx="31405" cy="26993"/>
              </a:xfrm>
            </p:grpSpPr>
            <p:sp>
              <p:nvSpPr>
                <p:cNvPr id="2240" name="Google Shape;11438;p70">
                  <a:extLst>
                    <a:ext uri="{FF2B5EF4-FFF2-40B4-BE49-F238E27FC236}">
                      <a16:creationId xmlns:a16="http://schemas.microsoft.com/office/drawing/2014/main" id="{7D007107-F8B9-A308-714A-AA173D0A8DFF}"/>
                    </a:ext>
                  </a:extLst>
                </p:cNvPr>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11439;p70">
                  <a:extLst>
                    <a:ext uri="{FF2B5EF4-FFF2-40B4-BE49-F238E27FC236}">
                      <a16:creationId xmlns:a16="http://schemas.microsoft.com/office/drawing/2014/main" id="{38B2DB12-73A4-2953-61FB-133E0EFA4F54}"/>
                    </a:ext>
                  </a:extLst>
                </p:cNvPr>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11440;p70">
                <a:extLst>
                  <a:ext uri="{FF2B5EF4-FFF2-40B4-BE49-F238E27FC236}">
                    <a16:creationId xmlns:a16="http://schemas.microsoft.com/office/drawing/2014/main" id="{E3725E4F-B31F-DB9D-4DB4-3D32EAEE9149}"/>
                  </a:ext>
                </a:extLst>
              </p:cNvPr>
              <p:cNvGrpSpPr/>
              <p:nvPr/>
            </p:nvGrpSpPr>
            <p:grpSpPr>
              <a:xfrm>
                <a:off x="4925673" y="3691700"/>
                <a:ext cx="40253" cy="34472"/>
                <a:chOff x="4925673" y="3691700"/>
                <a:chExt cx="40253" cy="34472"/>
              </a:xfrm>
            </p:grpSpPr>
            <p:sp>
              <p:nvSpPr>
                <p:cNvPr id="2238" name="Google Shape;11441;p70">
                  <a:extLst>
                    <a:ext uri="{FF2B5EF4-FFF2-40B4-BE49-F238E27FC236}">
                      <a16:creationId xmlns:a16="http://schemas.microsoft.com/office/drawing/2014/main" id="{7E48BAF1-A27B-A795-4232-95F38BC8E851}"/>
                    </a:ext>
                  </a:extLst>
                </p:cNvPr>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11442;p70">
                  <a:extLst>
                    <a:ext uri="{FF2B5EF4-FFF2-40B4-BE49-F238E27FC236}">
                      <a16:creationId xmlns:a16="http://schemas.microsoft.com/office/drawing/2014/main" id="{595BF9E6-30B3-32E9-88B8-6AA5762E227C}"/>
                    </a:ext>
                  </a:extLst>
                </p:cNvPr>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11443;p70">
                <a:extLst>
                  <a:ext uri="{FF2B5EF4-FFF2-40B4-BE49-F238E27FC236}">
                    <a16:creationId xmlns:a16="http://schemas.microsoft.com/office/drawing/2014/main" id="{67DB6396-5D18-B680-0F96-D17E0C2A0B4B}"/>
                  </a:ext>
                </a:extLst>
              </p:cNvPr>
              <p:cNvGrpSpPr/>
              <p:nvPr/>
            </p:nvGrpSpPr>
            <p:grpSpPr>
              <a:xfrm>
                <a:off x="4894653" y="3740848"/>
                <a:ext cx="31405" cy="26906"/>
                <a:chOff x="4894653" y="3740848"/>
                <a:chExt cx="31405" cy="26906"/>
              </a:xfrm>
            </p:grpSpPr>
            <p:sp>
              <p:nvSpPr>
                <p:cNvPr id="2236" name="Google Shape;11444;p70">
                  <a:extLst>
                    <a:ext uri="{FF2B5EF4-FFF2-40B4-BE49-F238E27FC236}">
                      <a16:creationId xmlns:a16="http://schemas.microsoft.com/office/drawing/2014/main" id="{0A52DA70-A465-51C5-A80F-93F6FF3C5D25}"/>
                    </a:ext>
                  </a:extLst>
                </p:cNvPr>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11445;p70">
                  <a:extLst>
                    <a:ext uri="{FF2B5EF4-FFF2-40B4-BE49-F238E27FC236}">
                      <a16:creationId xmlns:a16="http://schemas.microsoft.com/office/drawing/2014/main" id="{EEAA1F8D-F01F-1323-E26D-D3E583A3F2B0}"/>
                    </a:ext>
                  </a:extLst>
                </p:cNvPr>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 name="Google Shape;11446;p70">
                <a:extLst>
                  <a:ext uri="{FF2B5EF4-FFF2-40B4-BE49-F238E27FC236}">
                    <a16:creationId xmlns:a16="http://schemas.microsoft.com/office/drawing/2014/main" id="{1C4E8857-F922-B057-50EE-A14C66D5839C}"/>
                  </a:ext>
                </a:extLst>
              </p:cNvPr>
              <p:cNvGrpSpPr/>
              <p:nvPr/>
            </p:nvGrpSpPr>
            <p:grpSpPr>
              <a:xfrm>
                <a:off x="4962300" y="3696348"/>
                <a:ext cx="38255" cy="32773"/>
                <a:chOff x="4962300" y="3696348"/>
                <a:chExt cx="38255" cy="32773"/>
              </a:xfrm>
            </p:grpSpPr>
            <p:sp>
              <p:nvSpPr>
                <p:cNvPr id="2234" name="Google Shape;11447;p70">
                  <a:extLst>
                    <a:ext uri="{FF2B5EF4-FFF2-40B4-BE49-F238E27FC236}">
                      <a16:creationId xmlns:a16="http://schemas.microsoft.com/office/drawing/2014/main" id="{9A02B4EF-89FB-F5E2-36F5-01C721FAB580}"/>
                    </a:ext>
                  </a:extLst>
                </p:cNvPr>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11448;p70">
                  <a:extLst>
                    <a:ext uri="{FF2B5EF4-FFF2-40B4-BE49-F238E27FC236}">
                      <a16:creationId xmlns:a16="http://schemas.microsoft.com/office/drawing/2014/main" id="{297785B8-0633-3F73-9800-C7EA562CC898}"/>
                    </a:ext>
                  </a:extLst>
                </p:cNvPr>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11449;p70">
                <a:extLst>
                  <a:ext uri="{FF2B5EF4-FFF2-40B4-BE49-F238E27FC236}">
                    <a16:creationId xmlns:a16="http://schemas.microsoft.com/office/drawing/2014/main" id="{36C470FA-4E2B-9B81-B496-BEB923DF796F}"/>
                  </a:ext>
                </a:extLst>
              </p:cNvPr>
              <p:cNvGrpSpPr/>
              <p:nvPr/>
            </p:nvGrpSpPr>
            <p:grpSpPr>
              <a:xfrm>
                <a:off x="4980185" y="3743349"/>
                <a:ext cx="31499" cy="26969"/>
                <a:chOff x="4980185" y="3743349"/>
                <a:chExt cx="31499" cy="26969"/>
              </a:xfrm>
            </p:grpSpPr>
            <p:sp>
              <p:nvSpPr>
                <p:cNvPr id="2232" name="Google Shape;11450;p70">
                  <a:extLst>
                    <a:ext uri="{FF2B5EF4-FFF2-40B4-BE49-F238E27FC236}">
                      <a16:creationId xmlns:a16="http://schemas.microsoft.com/office/drawing/2014/main" id="{24F4D242-2EE1-2FCD-5558-0E65EBD763A0}"/>
                    </a:ext>
                  </a:extLst>
                </p:cNvPr>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11451;p70">
                  <a:extLst>
                    <a:ext uri="{FF2B5EF4-FFF2-40B4-BE49-F238E27FC236}">
                      <a16:creationId xmlns:a16="http://schemas.microsoft.com/office/drawing/2014/main" id="{42444ACE-4476-66BC-A5DD-F056D1A4CF3A}"/>
                    </a:ext>
                  </a:extLst>
                </p:cNvPr>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 name="Google Shape;11452;p70">
                <a:extLst>
                  <a:ext uri="{FF2B5EF4-FFF2-40B4-BE49-F238E27FC236}">
                    <a16:creationId xmlns:a16="http://schemas.microsoft.com/office/drawing/2014/main" id="{BAFBA782-7FEA-6487-6031-F7C4AC344CDD}"/>
                  </a:ext>
                </a:extLst>
              </p:cNvPr>
              <p:cNvGrpSpPr/>
              <p:nvPr/>
            </p:nvGrpSpPr>
            <p:grpSpPr>
              <a:xfrm>
                <a:off x="5013768" y="3734312"/>
                <a:ext cx="31499" cy="26969"/>
                <a:chOff x="5013768" y="3734312"/>
                <a:chExt cx="31499" cy="26969"/>
              </a:xfrm>
            </p:grpSpPr>
            <p:sp>
              <p:nvSpPr>
                <p:cNvPr id="2230" name="Google Shape;11453;p70">
                  <a:extLst>
                    <a:ext uri="{FF2B5EF4-FFF2-40B4-BE49-F238E27FC236}">
                      <a16:creationId xmlns:a16="http://schemas.microsoft.com/office/drawing/2014/main" id="{E4FACD60-1AC0-2AA1-B8EC-D24F072F1257}"/>
                    </a:ext>
                  </a:extLst>
                </p:cNvPr>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11454;p70">
                  <a:extLst>
                    <a:ext uri="{FF2B5EF4-FFF2-40B4-BE49-F238E27FC236}">
                      <a16:creationId xmlns:a16="http://schemas.microsoft.com/office/drawing/2014/main" id="{0A523FC7-3D2A-7353-E52F-14FB332FFAF5}"/>
                    </a:ext>
                  </a:extLst>
                </p:cNvPr>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11455;p70">
                <a:extLst>
                  <a:ext uri="{FF2B5EF4-FFF2-40B4-BE49-F238E27FC236}">
                    <a16:creationId xmlns:a16="http://schemas.microsoft.com/office/drawing/2014/main" id="{86F9DD04-22CC-71D0-98E9-E132B47378AC}"/>
                  </a:ext>
                </a:extLst>
              </p:cNvPr>
              <p:cNvGrpSpPr/>
              <p:nvPr/>
            </p:nvGrpSpPr>
            <p:grpSpPr>
              <a:xfrm>
                <a:off x="5036703" y="3764545"/>
                <a:ext cx="31499" cy="26898"/>
                <a:chOff x="5036703" y="3764545"/>
                <a:chExt cx="31499" cy="26898"/>
              </a:xfrm>
            </p:grpSpPr>
            <p:sp>
              <p:nvSpPr>
                <p:cNvPr id="2228" name="Google Shape;11456;p70">
                  <a:extLst>
                    <a:ext uri="{FF2B5EF4-FFF2-40B4-BE49-F238E27FC236}">
                      <a16:creationId xmlns:a16="http://schemas.microsoft.com/office/drawing/2014/main" id="{370FC378-3130-4C3B-C80A-33BC0609BCBE}"/>
                    </a:ext>
                  </a:extLst>
                </p:cNvPr>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11457;p70">
                  <a:extLst>
                    <a:ext uri="{FF2B5EF4-FFF2-40B4-BE49-F238E27FC236}">
                      <a16:creationId xmlns:a16="http://schemas.microsoft.com/office/drawing/2014/main" id="{6105221C-4E7C-1F3C-8C38-4BE5E0397352}"/>
                    </a:ext>
                  </a:extLst>
                </p:cNvPr>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11458;p70">
                <a:extLst>
                  <a:ext uri="{FF2B5EF4-FFF2-40B4-BE49-F238E27FC236}">
                    <a16:creationId xmlns:a16="http://schemas.microsoft.com/office/drawing/2014/main" id="{15C105FE-0082-2160-32C3-8FA380A9ED73}"/>
                  </a:ext>
                </a:extLst>
              </p:cNvPr>
              <p:cNvGrpSpPr/>
              <p:nvPr/>
            </p:nvGrpSpPr>
            <p:grpSpPr>
              <a:xfrm>
                <a:off x="4953546" y="3768352"/>
                <a:ext cx="31405" cy="26898"/>
                <a:chOff x="4953546" y="3768352"/>
                <a:chExt cx="31405" cy="26898"/>
              </a:xfrm>
            </p:grpSpPr>
            <p:sp>
              <p:nvSpPr>
                <p:cNvPr id="2226" name="Google Shape;11459;p70">
                  <a:extLst>
                    <a:ext uri="{FF2B5EF4-FFF2-40B4-BE49-F238E27FC236}">
                      <a16:creationId xmlns:a16="http://schemas.microsoft.com/office/drawing/2014/main" id="{AD3F6467-2BC7-BBA7-41D3-FF16092812C7}"/>
                    </a:ext>
                  </a:extLst>
                </p:cNvPr>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11460;p70">
                  <a:extLst>
                    <a:ext uri="{FF2B5EF4-FFF2-40B4-BE49-F238E27FC236}">
                      <a16:creationId xmlns:a16="http://schemas.microsoft.com/office/drawing/2014/main" id="{6BAC29A7-B115-C218-6E99-A2F7FCCE2402}"/>
                    </a:ext>
                  </a:extLst>
                </p:cNvPr>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11461;p70">
                <a:extLst>
                  <a:ext uri="{FF2B5EF4-FFF2-40B4-BE49-F238E27FC236}">
                    <a16:creationId xmlns:a16="http://schemas.microsoft.com/office/drawing/2014/main" id="{40D35E07-705E-1F7A-B305-CF6BAE21581C}"/>
                  </a:ext>
                </a:extLst>
              </p:cNvPr>
              <p:cNvGrpSpPr/>
              <p:nvPr/>
            </p:nvGrpSpPr>
            <p:grpSpPr>
              <a:xfrm>
                <a:off x="4964770" y="3814016"/>
                <a:ext cx="31499" cy="26993"/>
                <a:chOff x="4964770" y="3814016"/>
                <a:chExt cx="31499" cy="26993"/>
              </a:xfrm>
            </p:grpSpPr>
            <p:sp>
              <p:nvSpPr>
                <p:cNvPr id="2224" name="Google Shape;11462;p70">
                  <a:extLst>
                    <a:ext uri="{FF2B5EF4-FFF2-40B4-BE49-F238E27FC236}">
                      <a16:creationId xmlns:a16="http://schemas.microsoft.com/office/drawing/2014/main" id="{42C934A0-CD6E-C9DC-850D-6B926D899A67}"/>
                    </a:ext>
                  </a:extLst>
                </p:cNvPr>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11463;p70">
                  <a:extLst>
                    <a:ext uri="{FF2B5EF4-FFF2-40B4-BE49-F238E27FC236}">
                      <a16:creationId xmlns:a16="http://schemas.microsoft.com/office/drawing/2014/main" id="{F07E55A3-66C8-A76B-CB1C-AFAA70BF092C}"/>
                    </a:ext>
                  </a:extLst>
                </p:cNvPr>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 name="Google Shape;11464;p70">
                <a:extLst>
                  <a:ext uri="{FF2B5EF4-FFF2-40B4-BE49-F238E27FC236}">
                    <a16:creationId xmlns:a16="http://schemas.microsoft.com/office/drawing/2014/main" id="{6F8BAE3D-F9F2-4058-B2D2-12CE81F7F2B3}"/>
                  </a:ext>
                </a:extLst>
              </p:cNvPr>
              <p:cNvGrpSpPr/>
              <p:nvPr/>
            </p:nvGrpSpPr>
            <p:grpSpPr>
              <a:xfrm>
                <a:off x="4923290" y="3800504"/>
                <a:ext cx="31468" cy="26898"/>
                <a:chOff x="4923290" y="3800504"/>
                <a:chExt cx="31468" cy="26898"/>
              </a:xfrm>
            </p:grpSpPr>
            <p:sp>
              <p:nvSpPr>
                <p:cNvPr id="2222" name="Google Shape;11465;p70">
                  <a:extLst>
                    <a:ext uri="{FF2B5EF4-FFF2-40B4-BE49-F238E27FC236}">
                      <a16:creationId xmlns:a16="http://schemas.microsoft.com/office/drawing/2014/main" id="{B66F4E66-B692-6AD3-1BBF-C9E3577547CA}"/>
                    </a:ext>
                  </a:extLst>
                </p:cNvPr>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11466;p70">
                  <a:extLst>
                    <a:ext uri="{FF2B5EF4-FFF2-40B4-BE49-F238E27FC236}">
                      <a16:creationId xmlns:a16="http://schemas.microsoft.com/office/drawing/2014/main" id="{FBF9F186-DC4F-7D9A-FFBF-C455BD9580A7}"/>
                    </a:ext>
                  </a:extLst>
                </p:cNvPr>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11467;p70">
                <a:extLst>
                  <a:ext uri="{FF2B5EF4-FFF2-40B4-BE49-F238E27FC236}">
                    <a16:creationId xmlns:a16="http://schemas.microsoft.com/office/drawing/2014/main" id="{58A351A2-02F1-93A3-96D8-67FC2DB7E671}"/>
                  </a:ext>
                </a:extLst>
              </p:cNvPr>
              <p:cNvGrpSpPr/>
              <p:nvPr/>
            </p:nvGrpSpPr>
            <p:grpSpPr>
              <a:xfrm>
                <a:off x="5108534" y="3650943"/>
                <a:ext cx="31405" cy="26993"/>
                <a:chOff x="5108534" y="3650943"/>
                <a:chExt cx="31405" cy="26993"/>
              </a:xfrm>
            </p:grpSpPr>
            <p:sp>
              <p:nvSpPr>
                <p:cNvPr id="2220" name="Google Shape;11468;p70">
                  <a:extLst>
                    <a:ext uri="{FF2B5EF4-FFF2-40B4-BE49-F238E27FC236}">
                      <a16:creationId xmlns:a16="http://schemas.microsoft.com/office/drawing/2014/main" id="{4778A442-B7F4-8EE1-A43D-8A2FCA82ADE4}"/>
                    </a:ext>
                  </a:extLst>
                </p:cNvPr>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11469;p70">
                  <a:extLst>
                    <a:ext uri="{FF2B5EF4-FFF2-40B4-BE49-F238E27FC236}">
                      <a16:creationId xmlns:a16="http://schemas.microsoft.com/office/drawing/2014/main" id="{30AB80AA-060D-BF77-D92E-EC982DC0AC03}"/>
                    </a:ext>
                  </a:extLst>
                </p:cNvPr>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11470;p70">
                <a:extLst>
                  <a:ext uri="{FF2B5EF4-FFF2-40B4-BE49-F238E27FC236}">
                    <a16:creationId xmlns:a16="http://schemas.microsoft.com/office/drawing/2014/main" id="{4EE63B68-E4C6-B418-CA57-1A95F2B765AF}"/>
                  </a:ext>
                </a:extLst>
              </p:cNvPr>
              <p:cNvGrpSpPr/>
              <p:nvPr/>
            </p:nvGrpSpPr>
            <p:grpSpPr>
              <a:xfrm>
                <a:off x="5119380" y="3760739"/>
                <a:ext cx="31499" cy="26993"/>
                <a:chOff x="5119380" y="3760739"/>
                <a:chExt cx="31499" cy="26993"/>
              </a:xfrm>
            </p:grpSpPr>
            <p:sp>
              <p:nvSpPr>
                <p:cNvPr id="2218" name="Google Shape;11471;p70">
                  <a:extLst>
                    <a:ext uri="{FF2B5EF4-FFF2-40B4-BE49-F238E27FC236}">
                      <a16:creationId xmlns:a16="http://schemas.microsoft.com/office/drawing/2014/main" id="{E5192666-A242-BFEB-5FA4-E0E44424CC45}"/>
                    </a:ext>
                  </a:extLst>
                </p:cNvPr>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11472;p70">
                  <a:extLst>
                    <a:ext uri="{FF2B5EF4-FFF2-40B4-BE49-F238E27FC236}">
                      <a16:creationId xmlns:a16="http://schemas.microsoft.com/office/drawing/2014/main" id="{DCFDEEC1-994A-4190-9012-59FD40F0FFD3}"/>
                    </a:ext>
                  </a:extLst>
                </p:cNvPr>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 name="Google Shape;11473;p70">
                <a:extLst>
                  <a:ext uri="{FF2B5EF4-FFF2-40B4-BE49-F238E27FC236}">
                    <a16:creationId xmlns:a16="http://schemas.microsoft.com/office/drawing/2014/main" id="{B2E0D5C6-9182-AB3C-4A67-45B1C72CF315}"/>
                  </a:ext>
                </a:extLst>
              </p:cNvPr>
              <p:cNvGrpSpPr/>
              <p:nvPr/>
            </p:nvGrpSpPr>
            <p:grpSpPr>
              <a:xfrm>
                <a:off x="5119380" y="3788235"/>
                <a:ext cx="31499" cy="26993"/>
                <a:chOff x="5119380" y="3788235"/>
                <a:chExt cx="31499" cy="26993"/>
              </a:xfrm>
            </p:grpSpPr>
            <p:sp>
              <p:nvSpPr>
                <p:cNvPr id="2216" name="Google Shape;11474;p70">
                  <a:extLst>
                    <a:ext uri="{FF2B5EF4-FFF2-40B4-BE49-F238E27FC236}">
                      <a16:creationId xmlns:a16="http://schemas.microsoft.com/office/drawing/2014/main" id="{1ED83A67-5EF0-1250-3EA1-0E4F1F7AFBA9}"/>
                    </a:ext>
                  </a:extLst>
                </p:cNvPr>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11475;p70">
                  <a:extLst>
                    <a:ext uri="{FF2B5EF4-FFF2-40B4-BE49-F238E27FC236}">
                      <a16:creationId xmlns:a16="http://schemas.microsoft.com/office/drawing/2014/main" id="{F95E53E9-8DF7-927A-D464-84FF7BB923B2}"/>
                    </a:ext>
                  </a:extLst>
                </p:cNvPr>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11476;p70">
                <a:extLst>
                  <a:ext uri="{FF2B5EF4-FFF2-40B4-BE49-F238E27FC236}">
                    <a16:creationId xmlns:a16="http://schemas.microsoft.com/office/drawing/2014/main" id="{6A54D0DC-716E-07B4-385B-51906673DCC3}"/>
                  </a:ext>
                </a:extLst>
              </p:cNvPr>
              <p:cNvGrpSpPr/>
              <p:nvPr/>
            </p:nvGrpSpPr>
            <p:grpSpPr>
              <a:xfrm>
                <a:off x="5158005" y="3875284"/>
                <a:ext cx="31405" cy="27001"/>
                <a:chOff x="5158005" y="3875284"/>
                <a:chExt cx="31405" cy="27001"/>
              </a:xfrm>
            </p:grpSpPr>
            <p:sp>
              <p:nvSpPr>
                <p:cNvPr id="2214" name="Google Shape;11477;p70">
                  <a:extLst>
                    <a:ext uri="{FF2B5EF4-FFF2-40B4-BE49-F238E27FC236}">
                      <a16:creationId xmlns:a16="http://schemas.microsoft.com/office/drawing/2014/main" id="{27F67C7D-7370-0C28-2953-C07E2ABF5141}"/>
                    </a:ext>
                  </a:extLst>
                </p:cNvPr>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11478;p70">
                  <a:extLst>
                    <a:ext uri="{FF2B5EF4-FFF2-40B4-BE49-F238E27FC236}">
                      <a16:creationId xmlns:a16="http://schemas.microsoft.com/office/drawing/2014/main" id="{F7E39A3A-EFEB-CCED-85CE-03D5116CCC60}"/>
                    </a:ext>
                  </a:extLst>
                </p:cNvPr>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 name="Google Shape;11479;p70">
                <a:extLst>
                  <a:ext uri="{FF2B5EF4-FFF2-40B4-BE49-F238E27FC236}">
                    <a16:creationId xmlns:a16="http://schemas.microsoft.com/office/drawing/2014/main" id="{EF869DE7-A306-D544-AC94-DAEFC44F6C38}"/>
                  </a:ext>
                </a:extLst>
              </p:cNvPr>
              <p:cNvGrpSpPr/>
              <p:nvPr/>
            </p:nvGrpSpPr>
            <p:grpSpPr>
              <a:xfrm>
                <a:off x="5233163" y="3764545"/>
                <a:ext cx="31499" cy="26898"/>
                <a:chOff x="5233163" y="3764545"/>
                <a:chExt cx="31499" cy="26898"/>
              </a:xfrm>
            </p:grpSpPr>
            <p:sp>
              <p:nvSpPr>
                <p:cNvPr id="2212" name="Google Shape;11480;p70">
                  <a:extLst>
                    <a:ext uri="{FF2B5EF4-FFF2-40B4-BE49-F238E27FC236}">
                      <a16:creationId xmlns:a16="http://schemas.microsoft.com/office/drawing/2014/main" id="{E2AB2324-8C47-A78F-9C52-910B42261D5A}"/>
                    </a:ext>
                  </a:extLst>
                </p:cNvPr>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11481;p70">
                  <a:extLst>
                    <a:ext uri="{FF2B5EF4-FFF2-40B4-BE49-F238E27FC236}">
                      <a16:creationId xmlns:a16="http://schemas.microsoft.com/office/drawing/2014/main" id="{E034231D-2710-A953-C0BF-C67633715DC7}"/>
                    </a:ext>
                  </a:extLst>
                </p:cNvPr>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 name="Google Shape;11482;p70">
                <a:extLst>
                  <a:ext uri="{FF2B5EF4-FFF2-40B4-BE49-F238E27FC236}">
                    <a16:creationId xmlns:a16="http://schemas.microsoft.com/office/drawing/2014/main" id="{7DB4A5E7-A2FD-5923-3406-E5C08E614519}"/>
                  </a:ext>
                </a:extLst>
              </p:cNvPr>
              <p:cNvGrpSpPr/>
              <p:nvPr/>
            </p:nvGrpSpPr>
            <p:grpSpPr>
              <a:xfrm>
                <a:off x="5276168" y="3805545"/>
                <a:ext cx="31499" cy="26906"/>
                <a:chOff x="5276168" y="3805545"/>
                <a:chExt cx="31499" cy="26906"/>
              </a:xfrm>
            </p:grpSpPr>
            <p:sp>
              <p:nvSpPr>
                <p:cNvPr id="2210" name="Google Shape;11483;p70">
                  <a:extLst>
                    <a:ext uri="{FF2B5EF4-FFF2-40B4-BE49-F238E27FC236}">
                      <a16:creationId xmlns:a16="http://schemas.microsoft.com/office/drawing/2014/main" id="{1E584592-CDAD-0B65-BCA3-F328D5FCEB96}"/>
                    </a:ext>
                  </a:extLst>
                </p:cNvPr>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11484;p70">
                  <a:extLst>
                    <a:ext uri="{FF2B5EF4-FFF2-40B4-BE49-F238E27FC236}">
                      <a16:creationId xmlns:a16="http://schemas.microsoft.com/office/drawing/2014/main" id="{A3716AE8-F7B6-87CB-025A-BC106CA569AC}"/>
                    </a:ext>
                  </a:extLst>
                </p:cNvPr>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11485;p70">
                <a:extLst>
                  <a:ext uri="{FF2B5EF4-FFF2-40B4-BE49-F238E27FC236}">
                    <a16:creationId xmlns:a16="http://schemas.microsoft.com/office/drawing/2014/main" id="{9A830FEE-E411-827F-08D2-B1B63344645C}"/>
                  </a:ext>
                </a:extLst>
              </p:cNvPr>
              <p:cNvGrpSpPr/>
              <p:nvPr/>
            </p:nvGrpSpPr>
            <p:grpSpPr>
              <a:xfrm>
                <a:off x="5294053" y="3851933"/>
                <a:ext cx="31405" cy="26945"/>
                <a:chOff x="5294053" y="3851933"/>
                <a:chExt cx="31405" cy="26945"/>
              </a:xfrm>
            </p:grpSpPr>
            <p:sp>
              <p:nvSpPr>
                <p:cNvPr id="2208" name="Google Shape;11486;p70">
                  <a:extLst>
                    <a:ext uri="{FF2B5EF4-FFF2-40B4-BE49-F238E27FC236}">
                      <a16:creationId xmlns:a16="http://schemas.microsoft.com/office/drawing/2014/main" id="{FCEBA440-23CF-7C5F-0F4A-67B803C0AC56}"/>
                    </a:ext>
                  </a:extLst>
                </p:cNvPr>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11487;p70">
                  <a:extLst>
                    <a:ext uri="{FF2B5EF4-FFF2-40B4-BE49-F238E27FC236}">
                      <a16:creationId xmlns:a16="http://schemas.microsoft.com/office/drawing/2014/main" id="{B4A76C7E-1AC1-970C-71FE-34D6F56B3DEF}"/>
                    </a:ext>
                  </a:extLst>
                </p:cNvPr>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 name="Google Shape;11488;p70">
                <a:extLst>
                  <a:ext uri="{FF2B5EF4-FFF2-40B4-BE49-F238E27FC236}">
                    <a16:creationId xmlns:a16="http://schemas.microsoft.com/office/drawing/2014/main" id="{87380ED6-FA36-1CB6-165C-CC950726BE75}"/>
                  </a:ext>
                </a:extLst>
              </p:cNvPr>
              <p:cNvGrpSpPr/>
              <p:nvPr/>
            </p:nvGrpSpPr>
            <p:grpSpPr>
              <a:xfrm>
                <a:off x="5341723" y="3851902"/>
                <a:ext cx="31405" cy="26977"/>
                <a:chOff x="5341723" y="3851902"/>
                <a:chExt cx="31405" cy="26977"/>
              </a:xfrm>
            </p:grpSpPr>
            <p:sp>
              <p:nvSpPr>
                <p:cNvPr id="2206" name="Google Shape;11489;p70">
                  <a:extLst>
                    <a:ext uri="{FF2B5EF4-FFF2-40B4-BE49-F238E27FC236}">
                      <a16:creationId xmlns:a16="http://schemas.microsoft.com/office/drawing/2014/main" id="{24984794-3A65-EF4E-0708-7D1D14B175B5}"/>
                    </a:ext>
                  </a:extLst>
                </p:cNvPr>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11490;p70">
                  <a:extLst>
                    <a:ext uri="{FF2B5EF4-FFF2-40B4-BE49-F238E27FC236}">
                      <a16:creationId xmlns:a16="http://schemas.microsoft.com/office/drawing/2014/main" id="{03416BA2-68C7-7C0E-C2D5-A7BC1C909C55}"/>
                    </a:ext>
                  </a:extLst>
                </p:cNvPr>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11491;p70">
                <a:extLst>
                  <a:ext uri="{FF2B5EF4-FFF2-40B4-BE49-F238E27FC236}">
                    <a16:creationId xmlns:a16="http://schemas.microsoft.com/office/drawing/2014/main" id="{3BF03288-9FAF-B491-F2F2-DBDA73E21F7D}"/>
                  </a:ext>
                </a:extLst>
              </p:cNvPr>
              <p:cNvGrpSpPr/>
              <p:nvPr/>
            </p:nvGrpSpPr>
            <p:grpSpPr>
              <a:xfrm>
                <a:off x="5054871" y="3507855"/>
                <a:ext cx="31405" cy="26993"/>
                <a:chOff x="5054871" y="3507855"/>
                <a:chExt cx="31405" cy="26993"/>
              </a:xfrm>
            </p:grpSpPr>
            <p:sp>
              <p:nvSpPr>
                <p:cNvPr id="2204" name="Google Shape;11492;p70">
                  <a:extLst>
                    <a:ext uri="{FF2B5EF4-FFF2-40B4-BE49-F238E27FC236}">
                      <a16:creationId xmlns:a16="http://schemas.microsoft.com/office/drawing/2014/main" id="{510DEF21-A875-CC32-3686-662C5F39F0DE}"/>
                    </a:ext>
                  </a:extLst>
                </p:cNvPr>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11493;p70">
                  <a:extLst>
                    <a:ext uri="{FF2B5EF4-FFF2-40B4-BE49-F238E27FC236}">
                      <a16:creationId xmlns:a16="http://schemas.microsoft.com/office/drawing/2014/main" id="{8D293A6C-B176-7D32-FFF4-F8FEFAEB3623}"/>
                    </a:ext>
                  </a:extLst>
                </p:cNvPr>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11494;p70">
                <a:extLst>
                  <a:ext uri="{FF2B5EF4-FFF2-40B4-BE49-F238E27FC236}">
                    <a16:creationId xmlns:a16="http://schemas.microsoft.com/office/drawing/2014/main" id="{09CCC284-52C8-0F5B-114B-0E8E2464B598}"/>
                  </a:ext>
                </a:extLst>
              </p:cNvPr>
              <p:cNvGrpSpPr/>
              <p:nvPr/>
            </p:nvGrpSpPr>
            <p:grpSpPr>
              <a:xfrm>
                <a:off x="4876579" y="3675325"/>
                <a:ext cx="31405" cy="26969"/>
                <a:chOff x="4876579" y="3675325"/>
                <a:chExt cx="31405" cy="26969"/>
              </a:xfrm>
            </p:grpSpPr>
            <p:sp>
              <p:nvSpPr>
                <p:cNvPr id="2202" name="Google Shape;11495;p70">
                  <a:extLst>
                    <a:ext uri="{FF2B5EF4-FFF2-40B4-BE49-F238E27FC236}">
                      <a16:creationId xmlns:a16="http://schemas.microsoft.com/office/drawing/2014/main" id="{45745D34-B644-6DA6-00FC-B6FFEFF27695}"/>
                    </a:ext>
                  </a:extLst>
                </p:cNvPr>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11496;p70">
                  <a:extLst>
                    <a:ext uri="{FF2B5EF4-FFF2-40B4-BE49-F238E27FC236}">
                      <a16:creationId xmlns:a16="http://schemas.microsoft.com/office/drawing/2014/main" id="{A8523FE3-8082-11C7-9630-33FBA1031CC5}"/>
                    </a:ext>
                  </a:extLst>
                </p:cNvPr>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 name="Google Shape;11497;p70">
                <a:extLst>
                  <a:ext uri="{FF2B5EF4-FFF2-40B4-BE49-F238E27FC236}">
                    <a16:creationId xmlns:a16="http://schemas.microsoft.com/office/drawing/2014/main" id="{461C6E5E-A274-9F83-FC6E-91646100FFFF}"/>
                  </a:ext>
                </a:extLst>
              </p:cNvPr>
              <p:cNvGrpSpPr/>
              <p:nvPr/>
            </p:nvGrpSpPr>
            <p:grpSpPr>
              <a:xfrm>
                <a:off x="4842233" y="3688333"/>
                <a:ext cx="31405" cy="26993"/>
                <a:chOff x="4842233" y="3688333"/>
                <a:chExt cx="31405" cy="26993"/>
              </a:xfrm>
            </p:grpSpPr>
            <p:sp>
              <p:nvSpPr>
                <p:cNvPr id="2200" name="Google Shape;11498;p70">
                  <a:extLst>
                    <a:ext uri="{FF2B5EF4-FFF2-40B4-BE49-F238E27FC236}">
                      <a16:creationId xmlns:a16="http://schemas.microsoft.com/office/drawing/2014/main" id="{52411466-96CA-B262-5E8B-1F0813BDDF36}"/>
                    </a:ext>
                  </a:extLst>
                </p:cNvPr>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11499;p70">
                  <a:extLst>
                    <a:ext uri="{FF2B5EF4-FFF2-40B4-BE49-F238E27FC236}">
                      <a16:creationId xmlns:a16="http://schemas.microsoft.com/office/drawing/2014/main" id="{00C8866E-817C-5E1A-F714-5F45013F1275}"/>
                    </a:ext>
                  </a:extLst>
                </p:cNvPr>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11500;p70">
                <a:extLst>
                  <a:ext uri="{FF2B5EF4-FFF2-40B4-BE49-F238E27FC236}">
                    <a16:creationId xmlns:a16="http://schemas.microsoft.com/office/drawing/2014/main" id="{A10B191B-3A31-C259-BA53-4491D24900BF}"/>
                  </a:ext>
                </a:extLst>
              </p:cNvPr>
              <p:cNvGrpSpPr/>
              <p:nvPr/>
            </p:nvGrpSpPr>
            <p:grpSpPr>
              <a:xfrm>
                <a:off x="5187876" y="3608032"/>
                <a:ext cx="31405" cy="27001"/>
                <a:chOff x="5187876" y="3608032"/>
                <a:chExt cx="31405" cy="27001"/>
              </a:xfrm>
            </p:grpSpPr>
            <p:sp>
              <p:nvSpPr>
                <p:cNvPr id="2198" name="Google Shape;11501;p70">
                  <a:extLst>
                    <a:ext uri="{FF2B5EF4-FFF2-40B4-BE49-F238E27FC236}">
                      <a16:creationId xmlns:a16="http://schemas.microsoft.com/office/drawing/2014/main" id="{6F112D94-D7FE-0BD0-8CA8-89FB0D331473}"/>
                    </a:ext>
                  </a:extLst>
                </p:cNvPr>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11502;p70">
                  <a:extLst>
                    <a:ext uri="{FF2B5EF4-FFF2-40B4-BE49-F238E27FC236}">
                      <a16:creationId xmlns:a16="http://schemas.microsoft.com/office/drawing/2014/main" id="{351FAE7D-3C38-77FE-5EBF-1AB9818AEFA8}"/>
                    </a:ext>
                  </a:extLst>
                </p:cNvPr>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7" name="Google Shape;11503;p70">
                <a:extLst>
                  <a:ext uri="{FF2B5EF4-FFF2-40B4-BE49-F238E27FC236}">
                    <a16:creationId xmlns:a16="http://schemas.microsoft.com/office/drawing/2014/main" id="{31E83B5B-9D33-A553-CCB4-FE97B0F1BC9C}"/>
                  </a:ext>
                </a:extLst>
              </p:cNvPr>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11504;p70">
                <a:extLst>
                  <a:ext uri="{FF2B5EF4-FFF2-40B4-BE49-F238E27FC236}">
                    <a16:creationId xmlns:a16="http://schemas.microsoft.com/office/drawing/2014/main" id="{3B5A021F-C7B6-4449-D46C-3329E470918A}"/>
                  </a:ext>
                </a:extLst>
              </p:cNvPr>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9" name="Google Shape;11505;p70">
                <a:extLst>
                  <a:ext uri="{FF2B5EF4-FFF2-40B4-BE49-F238E27FC236}">
                    <a16:creationId xmlns:a16="http://schemas.microsoft.com/office/drawing/2014/main" id="{36CAD276-CAAA-1314-9B06-DA917438A858}"/>
                  </a:ext>
                </a:extLst>
              </p:cNvPr>
              <p:cNvGrpSpPr/>
              <p:nvPr/>
            </p:nvGrpSpPr>
            <p:grpSpPr>
              <a:xfrm>
                <a:off x="5269224" y="3304167"/>
                <a:ext cx="40253" cy="34402"/>
                <a:chOff x="5269224" y="3304167"/>
                <a:chExt cx="40253" cy="34402"/>
              </a:xfrm>
            </p:grpSpPr>
            <p:sp>
              <p:nvSpPr>
                <p:cNvPr id="2196" name="Google Shape;11506;p70">
                  <a:extLst>
                    <a:ext uri="{FF2B5EF4-FFF2-40B4-BE49-F238E27FC236}">
                      <a16:creationId xmlns:a16="http://schemas.microsoft.com/office/drawing/2014/main" id="{05DDF2D7-BEE8-95C1-06AC-DEE55C2720F9}"/>
                    </a:ext>
                  </a:extLst>
                </p:cNvPr>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11507;p70">
                  <a:extLst>
                    <a:ext uri="{FF2B5EF4-FFF2-40B4-BE49-F238E27FC236}">
                      <a16:creationId xmlns:a16="http://schemas.microsoft.com/office/drawing/2014/main" id="{0D402EEC-7240-4671-0E2A-12D121173614}"/>
                    </a:ext>
                  </a:extLst>
                </p:cNvPr>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11508;p70">
                <a:extLst>
                  <a:ext uri="{FF2B5EF4-FFF2-40B4-BE49-F238E27FC236}">
                    <a16:creationId xmlns:a16="http://schemas.microsoft.com/office/drawing/2014/main" id="{F9D6419B-1A38-1B5A-C394-A708EFE243D6}"/>
                  </a:ext>
                </a:extLst>
              </p:cNvPr>
              <p:cNvGrpSpPr/>
              <p:nvPr/>
            </p:nvGrpSpPr>
            <p:grpSpPr>
              <a:xfrm>
                <a:off x="5327354" y="3476615"/>
                <a:ext cx="49864" cy="42723"/>
                <a:chOff x="5327354" y="3476615"/>
                <a:chExt cx="49864" cy="42723"/>
              </a:xfrm>
            </p:grpSpPr>
            <p:sp>
              <p:nvSpPr>
                <p:cNvPr id="2194" name="Google Shape;11509;p70">
                  <a:extLst>
                    <a:ext uri="{FF2B5EF4-FFF2-40B4-BE49-F238E27FC236}">
                      <a16:creationId xmlns:a16="http://schemas.microsoft.com/office/drawing/2014/main" id="{D4BB774F-7053-BF59-69C8-382B70A6C9ED}"/>
                    </a:ext>
                  </a:extLst>
                </p:cNvPr>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11510;p70">
                  <a:extLst>
                    <a:ext uri="{FF2B5EF4-FFF2-40B4-BE49-F238E27FC236}">
                      <a16:creationId xmlns:a16="http://schemas.microsoft.com/office/drawing/2014/main" id="{405AE078-59DB-3BDF-9DDA-1AA216B2711B}"/>
                    </a:ext>
                  </a:extLst>
                </p:cNvPr>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1" name="Google Shape;11511;p70">
                <a:extLst>
                  <a:ext uri="{FF2B5EF4-FFF2-40B4-BE49-F238E27FC236}">
                    <a16:creationId xmlns:a16="http://schemas.microsoft.com/office/drawing/2014/main" id="{D65B57D1-E459-789F-C08F-A849406660C7}"/>
                  </a:ext>
                </a:extLst>
              </p:cNvPr>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11512;p70">
                <a:extLst>
                  <a:ext uri="{FF2B5EF4-FFF2-40B4-BE49-F238E27FC236}">
                    <a16:creationId xmlns:a16="http://schemas.microsoft.com/office/drawing/2014/main" id="{B271B8E8-B616-B7C2-F195-E299C9116911}"/>
                  </a:ext>
                </a:extLst>
              </p:cNvPr>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3" name="Google Shape;11513;p70">
                <a:extLst>
                  <a:ext uri="{FF2B5EF4-FFF2-40B4-BE49-F238E27FC236}">
                    <a16:creationId xmlns:a16="http://schemas.microsoft.com/office/drawing/2014/main" id="{5140E168-7DAB-A284-07D8-CBCDEC6BDC65}"/>
                  </a:ext>
                </a:extLst>
              </p:cNvPr>
              <p:cNvGrpSpPr/>
              <p:nvPr/>
            </p:nvGrpSpPr>
            <p:grpSpPr>
              <a:xfrm>
                <a:off x="5341723" y="3775957"/>
                <a:ext cx="31405" cy="26898"/>
                <a:chOff x="5341723" y="3775957"/>
                <a:chExt cx="31405" cy="26898"/>
              </a:xfrm>
            </p:grpSpPr>
            <p:sp>
              <p:nvSpPr>
                <p:cNvPr id="2192" name="Google Shape;11514;p70">
                  <a:extLst>
                    <a:ext uri="{FF2B5EF4-FFF2-40B4-BE49-F238E27FC236}">
                      <a16:creationId xmlns:a16="http://schemas.microsoft.com/office/drawing/2014/main" id="{CB4EFB1F-4453-43CD-6406-D43EBB3820B1}"/>
                    </a:ext>
                  </a:extLst>
                </p:cNvPr>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11515;p70">
                  <a:extLst>
                    <a:ext uri="{FF2B5EF4-FFF2-40B4-BE49-F238E27FC236}">
                      <a16:creationId xmlns:a16="http://schemas.microsoft.com/office/drawing/2014/main" id="{4F8C303D-9899-458A-5C81-D461BDB9B4B8}"/>
                    </a:ext>
                  </a:extLst>
                </p:cNvPr>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11516;p70">
                <a:extLst>
                  <a:ext uri="{FF2B5EF4-FFF2-40B4-BE49-F238E27FC236}">
                    <a16:creationId xmlns:a16="http://schemas.microsoft.com/office/drawing/2014/main" id="{92328659-5C2D-5255-40EC-BD9AC942F74D}"/>
                  </a:ext>
                </a:extLst>
              </p:cNvPr>
              <p:cNvGrpSpPr/>
              <p:nvPr/>
            </p:nvGrpSpPr>
            <p:grpSpPr>
              <a:xfrm>
                <a:off x="5439053" y="3699274"/>
                <a:ext cx="31405" cy="26898"/>
                <a:chOff x="5439053" y="3699274"/>
                <a:chExt cx="31405" cy="26898"/>
              </a:xfrm>
            </p:grpSpPr>
            <p:sp>
              <p:nvSpPr>
                <p:cNvPr id="2190" name="Google Shape;11517;p70">
                  <a:extLst>
                    <a:ext uri="{FF2B5EF4-FFF2-40B4-BE49-F238E27FC236}">
                      <a16:creationId xmlns:a16="http://schemas.microsoft.com/office/drawing/2014/main" id="{BB065705-4E2A-EF6C-2E55-60AA5EC03C4D}"/>
                    </a:ext>
                  </a:extLst>
                </p:cNvPr>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11518;p70">
                  <a:extLst>
                    <a:ext uri="{FF2B5EF4-FFF2-40B4-BE49-F238E27FC236}">
                      <a16:creationId xmlns:a16="http://schemas.microsoft.com/office/drawing/2014/main" id="{3005C577-D416-2783-B6F6-DFB3407DBF2B}"/>
                    </a:ext>
                  </a:extLst>
                </p:cNvPr>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11519;p70">
                <a:extLst>
                  <a:ext uri="{FF2B5EF4-FFF2-40B4-BE49-F238E27FC236}">
                    <a16:creationId xmlns:a16="http://schemas.microsoft.com/office/drawing/2014/main" id="{73241CD2-6A06-FBA2-36A2-37DEBE389C73}"/>
                  </a:ext>
                </a:extLst>
              </p:cNvPr>
              <p:cNvGrpSpPr/>
              <p:nvPr/>
            </p:nvGrpSpPr>
            <p:grpSpPr>
              <a:xfrm>
                <a:off x="5412414" y="3622307"/>
                <a:ext cx="31499" cy="26993"/>
                <a:chOff x="5412414" y="3622307"/>
                <a:chExt cx="31499" cy="26993"/>
              </a:xfrm>
            </p:grpSpPr>
            <p:sp>
              <p:nvSpPr>
                <p:cNvPr id="2188" name="Google Shape;11520;p70">
                  <a:extLst>
                    <a:ext uri="{FF2B5EF4-FFF2-40B4-BE49-F238E27FC236}">
                      <a16:creationId xmlns:a16="http://schemas.microsoft.com/office/drawing/2014/main" id="{0C3D87E9-E158-0B5C-4D32-459BD251F49C}"/>
                    </a:ext>
                  </a:extLst>
                </p:cNvPr>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11521;p70">
                  <a:extLst>
                    <a:ext uri="{FF2B5EF4-FFF2-40B4-BE49-F238E27FC236}">
                      <a16:creationId xmlns:a16="http://schemas.microsoft.com/office/drawing/2014/main" id="{621C7C5C-6B89-18D4-35B6-658C34E310F2}"/>
                    </a:ext>
                  </a:extLst>
                </p:cNvPr>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11522;p70">
                <a:extLst>
                  <a:ext uri="{FF2B5EF4-FFF2-40B4-BE49-F238E27FC236}">
                    <a16:creationId xmlns:a16="http://schemas.microsoft.com/office/drawing/2014/main" id="{0C6FBD3B-9E78-FECE-FE88-4DB71053324C}"/>
                  </a:ext>
                </a:extLst>
              </p:cNvPr>
              <p:cNvGrpSpPr/>
              <p:nvPr/>
            </p:nvGrpSpPr>
            <p:grpSpPr>
              <a:xfrm>
                <a:off x="5476254" y="3473949"/>
                <a:ext cx="26835" cy="26930"/>
                <a:chOff x="5476254" y="3473949"/>
                <a:chExt cx="26835" cy="26930"/>
              </a:xfrm>
            </p:grpSpPr>
            <p:sp>
              <p:nvSpPr>
                <p:cNvPr id="2186" name="Google Shape;11523;p70">
                  <a:extLst>
                    <a:ext uri="{FF2B5EF4-FFF2-40B4-BE49-F238E27FC236}">
                      <a16:creationId xmlns:a16="http://schemas.microsoft.com/office/drawing/2014/main" id="{19765F3C-A923-3CAB-5193-87E5C8F15FA3}"/>
                    </a:ext>
                  </a:extLst>
                </p:cNvPr>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11524;p70">
                  <a:extLst>
                    <a:ext uri="{FF2B5EF4-FFF2-40B4-BE49-F238E27FC236}">
                      <a16:creationId xmlns:a16="http://schemas.microsoft.com/office/drawing/2014/main" id="{0C899BC2-E0DE-520C-41DF-86A0395E3438}"/>
                    </a:ext>
                  </a:extLst>
                </p:cNvPr>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11525;p70">
                <a:extLst>
                  <a:ext uri="{FF2B5EF4-FFF2-40B4-BE49-F238E27FC236}">
                    <a16:creationId xmlns:a16="http://schemas.microsoft.com/office/drawing/2014/main" id="{9A05CFBC-A08C-06E8-4598-50FE980B3F44}"/>
                  </a:ext>
                </a:extLst>
              </p:cNvPr>
              <p:cNvGrpSpPr/>
              <p:nvPr/>
            </p:nvGrpSpPr>
            <p:grpSpPr>
              <a:xfrm>
                <a:off x="5564547" y="3481594"/>
                <a:ext cx="31397" cy="26898"/>
                <a:chOff x="5564547" y="3481594"/>
                <a:chExt cx="31397" cy="26898"/>
              </a:xfrm>
            </p:grpSpPr>
            <p:sp>
              <p:nvSpPr>
                <p:cNvPr id="2184" name="Google Shape;11526;p70">
                  <a:extLst>
                    <a:ext uri="{FF2B5EF4-FFF2-40B4-BE49-F238E27FC236}">
                      <a16:creationId xmlns:a16="http://schemas.microsoft.com/office/drawing/2014/main" id="{BACEB730-D4D9-C343-EB01-409C3ABE9407}"/>
                    </a:ext>
                  </a:extLst>
                </p:cNvPr>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11527;p70">
                  <a:extLst>
                    <a:ext uri="{FF2B5EF4-FFF2-40B4-BE49-F238E27FC236}">
                      <a16:creationId xmlns:a16="http://schemas.microsoft.com/office/drawing/2014/main" id="{36258529-A1B1-82B8-E8AE-95438238B5D2}"/>
                    </a:ext>
                  </a:extLst>
                </p:cNvPr>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11528;p70">
                <a:extLst>
                  <a:ext uri="{FF2B5EF4-FFF2-40B4-BE49-F238E27FC236}">
                    <a16:creationId xmlns:a16="http://schemas.microsoft.com/office/drawing/2014/main" id="{B569B002-5AC1-007F-E352-C539BE5A4FB1}"/>
                  </a:ext>
                </a:extLst>
              </p:cNvPr>
              <p:cNvGrpSpPr/>
              <p:nvPr/>
            </p:nvGrpSpPr>
            <p:grpSpPr>
              <a:xfrm>
                <a:off x="5534101" y="3470174"/>
                <a:ext cx="31397" cy="26906"/>
                <a:chOff x="5534101" y="3470174"/>
                <a:chExt cx="31397" cy="26906"/>
              </a:xfrm>
            </p:grpSpPr>
            <p:sp>
              <p:nvSpPr>
                <p:cNvPr id="2182" name="Google Shape;11529;p70">
                  <a:extLst>
                    <a:ext uri="{FF2B5EF4-FFF2-40B4-BE49-F238E27FC236}">
                      <a16:creationId xmlns:a16="http://schemas.microsoft.com/office/drawing/2014/main" id="{E16F5939-2AEA-34F5-501D-8188B93B213F}"/>
                    </a:ext>
                  </a:extLst>
                </p:cNvPr>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11530;p70">
                  <a:extLst>
                    <a:ext uri="{FF2B5EF4-FFF2-40B4-BE49-F238E27FC236}">
                      <a16:creationId xmlns:a16="http://schemas.microsoft.com/office/drawing/2014/main" id="{45AA680B-35C4-62BE-B8DB-52F776532267}"/>
                    </a:ext>
                  </a:extLst>
                </p:cNvPr>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11531;p70">
                <a:extLst>
                  <a:ext uri="{FF2B5EF4-FFF2-40B4-BE49-F238E27FC236}">
                    <a16:creationId xmlns:a16="http://schemas.microsoft.com/office/drawing/2014/main" id="{11FCD4F2-6206-80AB-0DDD-B746C4050F70}"/>
                  </a:ext>
                </a:extLst>
              </p:cNvPr>
              <p:cNvGrpSpPr/>
              <p:nvPr/>
            </p:nvGrpSpPr>
            <p:grpSpPr>
              <a:xfrm>
                <a:off x="5610879" y="3314486"/>
                <a:ext cx="31499" cy="26938"/>
                <a:chOff x="5610879" y="3314486"/>
                <a:chExt cx="31499" cy="26938"/>
              </a:xfrm>
            </p:grpSpPr>
            <p:sp>
              <p:nvSpPr>
                <p:cNvPr id="2180" name="Google Shape;11532;p70">
                  <a:extLst>
                    <a:ext uri="{FF2B5EF4-FFF2-40B4-BE49-F238E27FC236}">
                      <a16:creationId xmlns:a16="http://schemas.microsoft.com/office/drawing/2014/main" id="{9FA530C4-4A33-7C83-B1BD-C11728D74B4E}"/>
                    </a:ext>
                  </a:extLst>
                </p:cNvPr>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11533;p70">
                  <a:extLst>
                    <a:ext uri="{FF2B5EF4-FFF2-40B4-BE49-F238E27FC236}">
                      <a16:creationId xmlns:a16="http://schemas.microsoft.com/office/drawing/2014/main" id="{CA62D3F3-EC34-D8C5-E6CC-BE8EEBA1E1CD}"/>
                    </a:ext>
                  </a:extLst>
                </p:cNvPr>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11534;p70">
                <a:extLst>
                  <a:ext uri="{FF2B5EF4-FFF2-40B4-BE49-F238E27FC236}">
                    <a16:creationId xmlns:a16="http://schemas.microsoft.com/office/drawing/2014/main" id="{94B08312-A792-BB48-B5F8-831631D4344C}"/>
                  </a:ext>
                </a:extLst>
              </p:cNvPr>
              <p:cNvGrpSpPr/>
              <p:nvPr/>
            </p:nvGrpSpPr>
            <p:grpSpPr>
              <a:xfrm>
                <a:off x="4834525" y="3501382"/>
                <a:ext cx="31499" cy="26898"/>
                <a:chOff x="4834525" y="3501382"/>
                <a:chExt cx="31499" cy="26898"/>
              </a:xfrm>
            </p:grpSpPr>
            <p:sp>
              <p:nvSpPr>
                <p:cNvPr id="2178" name="Google Shape;11535;p70">
                  <a:extLst>
                    <a:ext uri="{FF2B5EF4-FFF2-40B4-BE49-F238E27FC236}">
                      <a16:creationId xmlns:a16="http://schemas.microsoft.com/office/drawing/2014/main" id="{5C39B3B0-F652-65D1-BEEC-34D801ABD247}"/>
                    </a:ext>
                  </a:extLst>
                </p:cNvPr>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11536;p70">
                  <a:extLst>
                    <a:ext uri="{FF2B5EF4-FFF2-40B4-BE49-F238E27FC236}">
                      <a16:creationId xmlns:a16="http://schemas.microsoft.com/office/drawing/2014/main" id="{BD94D99F-9937-720C-BAEE-654DA36BC207}"/>
                    </a:ext>
                  </a:extLst>
                </p:cNvPr>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 name="Google Shape;11537;p70">
                <a:extLst>
                  <a:ext uri="{FF2B5EF4-FFF2-40B4-BE49-F238E27FC236}">
                    <a16:creationId xmlns:a16="http://schemas.microsoft.com/office/drawing/2014/main" id="{0100095F-2006-1CC9-2C5D-2F69CAC4BD3B}"/>
                  </a:ext>
                </a:extLst>
              </p:cNvPr>
              <p:cNvGrpSpPr/>
              <p:nvPr/>
            </p:nvGrpSpPr>
            <p:grpSpPr>
              <a:xfrm>
                <a:off x="4898460" y="3580158"/>
                <a:ext cx="31405" cy="26898"/>
                <a:chOff x="4898460" y="3580158"/>
                <a:chExt cx="31405" cy="26898"/>
              </a:xfrm>
            </p:grpSpPr>
            <p:sp>
              <p:nvSpPr>
                <p:cNvPr id="2176" name="Google Shape;11538;p70">
                  <a:extLst>
                    <a:ext uri="{FF2B5EF4-FFF2-40B4-BE49-F238E27FC236}">
                      <a16:creationId xmlns:a16="http://schemas.microsoft.com/office/drawing/2014/main" id="{5EA0BAB2-570D-5936-FF10-F65FF9713C39}"/>
                    </a:ext>
                  </a:extLst>
                </p:cNvPr>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11539;p70">
                  <a:extLst>
                    <a:ext uri="{FF2B5EF4-FFF2-40B4-BE49-F238E27FC236}">
                      <a16:creationId xmlns:a16="http://schemas.microsoft.com/office/drawing/2014/main" id="{4D8301DB-63F0-CA7B-C56C-3B1E4A18F8BC}"/>
                    </a:ext>
                  </a:extLst>
                </p:cNvPr>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11540;p70">
                <a:extLst>
                  <a:ext uri="{FF2B5EF4-FFF2-40B4-BE49-F238E27FC236}">
                    <a16:creationId xmlns:a16="http://schemas.microsoft.com/office/drawing/2014/main" id="{A8760309-1074-F91B-D329-0333C6840E5B}"/>
                  </a:ext>
                </a:extLst>
              </p:cNvPr>
              <p:cNvGrpSpPr/>
              <p:nvPr/>
            </p:nvGrpSpPr>
            <p:grpSpPr>
              <a:xfrm>
                <a:off x="4882667" y="3608032"/>
                <a:ext cx="31499" cy="27001"/>
                <a:chOff x="4882667" y="3608032"/>
                <a:chExt cx="31499" cy="27001"/>
              </a:xfrm>
            </p:grpSpPr>
            <p:sp>
              <p:nvSpPr>
                <p:cNvPr id="2174" name="Google Shape;11541;p70">
                  <a:extLst>
                    <a:ext uri="{FF2B5EF4-FFF2-40B4-BE49-F238E27FC236}">
                      <a16:creationId xmlns:a16="http://schemas.microsoft.com/office/drawing/2014/main" id="{E3547605-7F38-EA7F-F911-0529553E2028}"/>
                    </a:ext>
                  </a:extLst>
                </p:cNvPr>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11542;p70">
                  <a:extLst>
                    <a:ext uri="{FF2B5EF4-FFF2-40B4-BE49-F238E27FC236}">
                      <a16:creationId xmlns:a16="http://schemas.microsoft.com/office/drawing/2014/main" id="{D25042EA-B977-9E29-4DC9-A1D1E34F7E40}"/>
                    </a:ext>
                  </a:extLst>
                </p:cNvPr>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 name="Google Shape;11543;p70">
                <a:extLst>
                  <a:ext uri="{FF2B5EF4-FFF2-40B4-BE49-F238E27FC236}">
                    <a16:creationId xmlns:a16="http://schemas.microsoft.com/office/drawing/2014/main" id="{411A7873-84F3-1D84-2FC9-89B45CA501FA}"/>
                  </a:ext>
                </a:extLst>
              </p:cNvPr>
              <p:cNvGrpSpPr/>
              <p:nvPr/>
            </p:nvGrpSpPr>
            <p:grpSpPr>
              <a:xfrm>
                <a:off x="4843373" y="3631407"/>
                <a:ext cx="16273" cy="16186"/>
                <a:chOff x="4843373" y="3631407"/>
                <a:chExt cx="16273" cy="16186"/>
              </a:xfrm>
            </p:grpSpPr>
            <p:sp>
              <p:nvSpPr>
                <p:cNvPr id="2172" name="Google Shape;11544;p70">
                  <a:extLst>
                    <a:ext uri="{FF2B5EF4-FFF2-40B4-BE49-F238E27FC236}">
                      <a16:creationId xmlns:a16="http://schemas.microsoft.com/office/drawing/2014/main" id="{0C2E3C60-E873-5971-F358-9071530D247E}"/>
                    </a:ext>
                  </a:extLst>
                </p:cNvPr>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11545;p70">
                  <a:extLst>
                    <a:ext uri="{FF2B5EF4-FFF2-40B4-BE49-F238E27FC236}">
                      <a16:creationId xmlns:a16="http://schemas.microsoft.com/office/drawing/2014/main" id="{9BC02388-F6BE-5691-1FF5-4EA19D833121}"/>
                    </a:ext>
                  </a:extLst>
                </p:cNvPr>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11546;p70">
                <a:extLst>
                  <a:ext uri="{FF2B5EF4-FFF2-40B4-BE49-F238E27FC236}">
                    <a16:creationId xmlns:a16="http://schemas.microsoft.com/office/drawing/2014/main" id="{60E45B62-D914-9F52-9807-12A486F35CA5}"/>
                  </a:ext>
                </a:extLst>
              </p:cNvPr>
              <p:cNvGrpSpPr/>
              <p:nvPr/>
            </p:nvGrpSpPr>
            <p:grpSpPr>
              <a:xfrm>
                <a:off x="4727773" y="3591578"/>
                <a:ext cx="31499" cy="26898"/>
                <a:chOff x="4727773" y="3591578"/>
                <a:chExt cx="31499" cy="26898"/>
              </a:xfrm>
            </p:grpSpPr>
            <p:sp>
              <p:nvSpPr>
                <p:cNvPr id="2170" name="Google Shape;11547;p70">
                  <a:extLst>
                    <a:ext uri="{FF2B5EF4-FFF2-40B4-BE49-F238E27FC236}">
                      <a16:creationId xmlns:a16="http://schemas.microsoft.com/office/drawing/2014/main" id="{4C4BF18A-37D5-8CBC-F90D-68DC468506C6}"/>
                    </a:ext>
                  </a:extLst>
                </p:cNvPr>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11548;p70">
                  <a:extLst>
                    <a:ext uri="{FF2B5EF4-FFF2-40B4-BE49-F238E27FC236}">
                      <a16:creationId xmlns:a16="http://schemas.microsoft.com/office/drawing/2014/main" id="{BC9F229B-8E56-2B8D-9CE6-972E80446708}"/>
                    </a:ext>
                  </a:extLst>
                </p:cNvPr>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5" name="Google Shape;11549;p70">
                <a:extLst>
                  <a:ext uri="{FF2B5EF4-FFF2-40B4-BE49-F238E27FC236}">
                    <a16:creationId xmlns:a16="http://schemas.microsoft.com/office/drawing/2014/main" id="{0729AB33-F665-F653-E273-604BDCBF722C}"/>
                  </a:ext>
                </a:extLst>
              </p:cNvPr>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11550;p70">
                <a:extLst>
                  <a:ext uri="{FF2B5EF4-FFF2-40B4-BE49-F238E27FC236}">
                    <a16:creationId xmlns:a16="http://schemas.microsoft.com/office/drawing/2014/main" id="{12B989AB-8A10-54C6-1823-1C8DF3A499BB}"/>
                  </a:ext>
                </a:extLst>
              </p:cNvPr>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7" name="Google Shape;11551;p70">
                <a:extLst>
                  <a:ext uri="{FF2B5EF4-FFF2-40B4-BE49-F238E27FC236}">
                    <a16:creationId xmlns:a16="http://schemas.microsoft.com/office/drawing/2014/main" id="{145DB958-5BCD-8AB6-A1A2-1B2FE1A027BD}"/>
                  </a:ext>
                </a:extLst>
              </p:cNvPr>
              <p:cNvGrpSpPr/>
              <p:nvPr/>
            </p:nvGrpSpPr>
            <p:grpSpPr>
              <a:xfrm>
                <a:off x="4609421" y="3577398"/>
                <a:ext cx="31499" cy="27001"/>
                <a:chOff x="4609421" y="3577398"/>
                <a:chExt cx="31499" cy="27001"/>
              </a:xfrm>
            </p:grpSpPr>
            <p:sp>
              <p:nvSpPr>
                <p:cNvPr id="2168" name="Google Shape;11552;p70">
                  <a:extLst>
                    <a:ext uri="{FF2B5EF4-FFF2-40B4-BE49-F238E27FC236}">
                      <a16:creationId xmlns:a16="http://schemas.microsoft.com/office/drawing/2014/main" id="{3FF536DD-B79D-C285-9053-1513E447EC2E}"/>
                    </a:ext>
                  </a:extLst>
                </p:cNvPr>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11553;p70">
                  <a:extLst>
                    <a:ext uri="{FF2B5EF4-FFF2-40B4-BE49-F238E27FC236}">
                      <a16:creationId xmlns:a16="http://schemas.microsoft.com/office/drawing/2014/main" id="{6801886B-FB8F-BAD3-46FC-24B0E75A841D}"/>
                    </a:ext>
                  </a:extLst>
                </p:cNvPr>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 name="Google Shape;11554;p70">
                <a:extLst>
                  <a:ext uri="{FF2B5EF4-FFF2-40B4-BE49-F238E27FC236}">
                    <a16:creationId xmlns:a16="http://schemas.microsoft.com/office/drawing/2014/main" id="{DE1B9FFB-6532-2B0B-1FA5-77639BFFF7E5}"/>
                  </a:ext>
                </a:extLst>
              </p:cNvPr>
              <p:cNvGrpSpPr/>
              <p:nvPr/>
            </p:nvGrpSpPr>
            <p:grpSpPr>
              <a:xfrm>
                <a:off x="4649289" y="3577398"/>
                <a:ext cx="31499" cy="27001"/>
                <a:chOff x="4649289" y="3577398"/>
                <a:chExt cx="31499" cy="27001"/>
              </a:xfrm>
            </p:grpSpPr>
            <p:sp>
              <p:nvSpPr>
                <p:cNvPr id="2166" name="Google Shape;11555;p70">
                  <a:extLst>
                    <a:ext uri="{FF2B5EF4-FFF2-40B4-BE49-F238E27FC236}">
                      <a16:creationId xmlns:a16="http://schemas.microsoft.com/office/drawing/2014/main" id="{94B9780E-81E3-8758-5353-6DF2394BEF4E}"/>
                    </a:ext>
                  </a:extLst>
                </p:cNvPr>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11556;p70">
                  <a:extLst>
                    <a:ext uri="{FF2B5EF4-FFF2-40B4-BE49-F238E27FC236}">
                      <a16:creationId xmlns:a16="http://schemas.microsoft.com/office/drawing/2014/main" id="{FC77FB60-D28B-8E1C-1164-73AE711FC5D2}"/>
                    </a:ext>
                  </a:extLst>
                </p:cNvPr>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11557;p70">
                <a:extLst>
                  <a:ext uri="{FF2B5EF4-FFF2-40B4-BE49-F238E27FC236}">
                    <a16:creationId xmlns:a16="http://schemas.microsoft.com/office/drawing/2014/main" id="{D07FD342-0BE8-24B0-233D-0BA580A39A6C}"/>
                  </a:ext>
                </a:extLst>
              </p:cNvPr>
              <p:cNvGrpSpPr/>
              <p:nvPr/>
            </p:nvGrpSpPr>
            <p:grpSpPr>
              <a:xfrm>
                <a:off x="4605614" y="3639523"/>
                <a:ext cx="31499" cy="26906"/>
                <a:chOff x="4605614" y="3639523"/>
                <a:chExt cx="31499" cy="26906"/>
              </a:xfrm>
            </p:grpSpPr>
            <p:sp>
              <p:nvSpPr>
                <p:cNvPr id="2164" name="Google Shape;11558;p70">
                  <a:extLst>
                    <a:ext uri="{FF2B5EF4-FFF2-40B4-BE49-F238E27FC236}">
                      <a16:creationId xmlns:a16="http://schemas.microsoft.com/office/drawing/2014/main" id="{D0411228-B342-DEEC-92B7-D6BF2CB69F1C}"/>
                    </a:ext>
                  </a:extLst>
                </p:cNvPr>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11559;p70">
                  <a:extLst>
                    <a:ext uri="{FF2B5EF4-FFF2-40B4-BE49-F238E27FC236}">
                      <a16:creationId xmlns:a16="http://schemas.microsoft.com/office/drawing/2014/main" id="{032AD58D-A0D8-A43A-AF4A-0B96ED970ABA}"/>
                    </a:ext>
                  </a:extLst>
                </p:cNvPr>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11560;p70">
                <a:extLst>
                  <a:ext uri="{FF2B5EF4-FFF2-40B4-BE49-F238E27FC236}">
                    <a16:creationId xmlns:a16="http://schemas.microsoft.com/office/drawing/2014/main" id="{3471883D-021E-FFC0-0914-51B9F39692B2}"/>
                  </a:ext>
                </a:extLst>
              </p:cNvPr>
              <p:cNvGrpSpPr/>
              <p:nvPr/>
            </p:nvGrpSpPr>
            <p:grpSpPr>
              <a:xfrm>
                <a:off x="4785149" y="3618846"/>
                <a:ext cx="26930" cy="26843"/>
                <a:chOff x="4785149" y="3618846"/>
                <a:chExt cx="26930" cy="26843"/>
              </a:xfrm>
            </p:grpSpPr>
            <p:sp>
              <p:nvSpPr>
                <p:cNvPr id="2162" name="Google Shape;11561;p70">
                  <a:extLst>
                    <a:ext uri="{FF2B5EF4-FFF2-40B4-BE49-F238E27FC236}">
                      <a16:creationId xmlns:a16="http://schemas.microsoft.com/office/drawing/2014/main" id="{4C99AB4F-5971-57B1-B510-D165E253FFF1}"/>
                    </a:ext>
                  </a:extLst>
                </p:cNvPr>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11562;p70">
                  <a:extLst>
                    <a:ext uri="{FF2B5EF4-FFF2-40B4-BE49-F238E27FC236}">
                      <a16:creationId xmlns:a16="http://schemas.microsoft.com/office/drawing/2014/main" id="{48AF847D-2F17-BEC2-E824-3A11CD8A62C8}"/>
                    </a:ext>
                  </a:extLst>
                </p:cNvPr>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1" name="Google Shape;11563;p70">
                <a:extLst>
                  <a:ext uri="{FF2B5EF4-FFF2-40B4-BE49-F238E27FC236}">
                    <a16:creationId xmlns:a16="http://schemas.microsoft.com/office/drawing/2014/main" id="{24A9F198-3BD2-CAB8-5141-2B7EB178F7FD}"/>
                  </a:ext>
                </a:extLst>
              </p:cNvPr>
              <p:cNvGrpSpPr/>
              <p:nvPr/>
            </p:nvGrpSpPr>
            <p:grpSpPr>
              <a:xfrm>
                <a:off x="4810167" y="3601567"/>
                <a:ext cx="31405" cy="26898"/>
                <a:chOff x="4810167" y="3601567"/>
                <a:chExt cx="31405" cy="26898"/>
              </a:xfrm>
            </p:grpSpPr>
            <p:sp>
              <p:nvSpPr>
                <p:cNvPr id="2160" name="Google Shape;11564;p70">
                  <a:extLst>
                    <a:ext uri="{FF2B5EF4-FFF2-40B4-BE49-F238E27FC236}">
                      <a16:creationId xmlns:a16="http://schemas.microsoft.com/office/drawing/2014/main" id="{A3281F06-51DB-AE96-4694-C4F885BB13AB}"/>
                    </a:ext>
                  </a:extLst>
                </p:cNvPr>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11565;p70">
                  <a:extLst>
                    <a:ext uri="{FF2B5EF4-FFF2-40B4-BE49-F238E27FC236}">
                      <a16:creationId xmlns:a16="http://schemas.microsoft.com/office/drawing/2014/main" id="{3B4FB4CF-2A07-63CC-B63B-783F241DECD0}"/>
                    </a:ext>
                  </a:extLst>
                </p:cNvPr>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11566;p70">
                <a:extLst>
                  <a:ext uri="{FF2B5EF4-FFF2-40B4-BE49-F238E27FC236}">
                    <a16:creationId xmlns:a16="http://schemas.microsoft.com/office/drawing/2014/main" id="{97D808EE-8142-B245-8FF6-67768095EEF4}"/>
                  </a:ext>
                </a:extLst>
              </p:cNvPr>
              <p:cNvGrpSpPr/>
              <p:nvPr/>
            </p:nvGrpSpPr>
            <p:grpSpPr>
              <a:xfrm>
                <a:off x="4831002" y="3373230"/>
                <a:ext cx="31405" cy="26898"/>
                <a:chOff x="4831002" y="3373230"/>
                <a:chExt cx="31405" cy="26898"/>
              </a:xfrm>
            </p:grpSpPr>
            <p:sp>
              <p:nvSpPr>
                <p:cNvPr id="2158" name="Google Shape;11567;p70">
                  <a:extLst>
                    <a:ext uri="{FF2B5EF4-FFF2-40B4-BE49-F238E27FC236}">
                      <a16:creationId xmlns:a16="http://schemas.microsoft.com/office/drawing/2014/main" id="{ED8F8B40-1F22-1ECC-9C8C-6630C9B881C5}"/>
                    </a:ext>
                  </a:extLst>
                </p:cNvPr>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11568;p70">
                  <a:extLst>
                    <a:ext uri="{FF2B5EF4-FFF2-40B4-BE49-F238E27FC236}">
                      <a16:creationId xmlns:a16="http://schemas.microsoft.com/office/drawing/2014/main" id="{A7BAF4ED-802D-3A36-4FE5-C0D719282012}"/>
                    </a:ext>
                  </a:extLst>
                </p:cNvPr>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11569;p70">
                <a:extLst>
                  <a:ext uri="{FF2B5EF4-FFF2-40B4-BE49-F238E27FC236}">
                    <a16:creationId xmlns:a16="http://schemas.microsoft.com/office/drawing/2014/main" id="{DA3F090D-00FC-89AC-474D-669CDBC76392}"/>
                  </a:ext>
                </a:extLst>
              </p:cNvPr>
              <p:cNvGrpSpPr/>
              <p:nvPr/>
            </p:nvGrpSpPr>
            <p:grpSpPr>
              <a:xfrm>
                <a:off x="4719311" y="3355054"/>
                <a:ext cx="31499" cy="27001"/>
                <a:chOff x="4719311" y="3355054"/>
                <a:chExt cx="31499" cy="27001"/>
              </a:xfrm>
            </p:grpSpPr>
            <p:sp>
              <p:nvSpPr>
                <p:cNvPr id="2156" name="Google Shape;11570;p70">
                  <a:extLst>
                    <a:ext uri="{FF2B5EF4-FFF2-40B4-BE49-F238E27FC236}">
                      <a16:creationId xmlns:a16="http://schemas.microsoft.com/office/drawing/2014/main" id="{44851FF2-FCD4-C335-D42F-54302FCCB722}"/>
                    </a:ext>
                  </a:extLst>
                </p:cNvPr>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11571;p70">
                  <a:extLst>
                    <a:ext uri="{FF2B5EF4-FFF2-40B4-BE49-F238E27FC236}">
                      <a16:creationId xmlns:a16="http://schemas.microsoft.com/office/drawing/2014/main" id="{8D46E1AA-145E-4B96-7D05-061425A231D0}"/>
                    </a:ext>
                  </a:extLst>
                </p:cNvPr>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 name="Google Shape;11572;p70">
                <a:extLst>
                  <a:ext uri="{FF2B5EF4-FFF2-40B4-BE49-F238E27FC236}">
                    <a16:creationId xmlns:a16="http://schemas.microsoft.com/office/drawing/2014/main" id="{15C0F643-01A6-4F81-9693-AA387948E3BB}"/>
                  </a:ext>
                </a:extLst>
              </p:cNvPr>
              <p:cNvGrpSpPr/>
              <p:nvPr/>
            </p:nvGrpSpPr>
            <p:grpSpPr>
              <a:xfrm>
                <a:off x="4798755" y="3450260"/>
                <a:ext cx="26930" cy="26930"/>
                <a:chOff x="4798755" y="3450260"/>
                <a:chExt cx="26930" cy="26930"/>
              </a:xfrm>
            </p:grpSpPr>
            <p:sp>
              <p:nvSpPr>
                <p:cNvPr id="2154" name="Google Shape;11573;p70">
                  <a:extLst>
                    <a:ext uri="{FF2B5EF4-FFF2-40B4-BE49-F238E27FC236}">
                      <a16:creationId xmlns:a16="http://schemas.microsoft.com/office/drawing/2014/main" id="{6BE166D9-140D-4FB3-2759-0A82120913F2}"/>
                    </a:ext>
                  </a:extLst>
                </p:cNvPr>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11574;p70">
                  <a:extLst>
                    <a:ext uri="{FF2B5EF4-FFF2-40B4-BE49-F238E27FC236}">
                      <a16:creationId xmlns:a16="http://schemas.microsoft.com/office/drawing/2014/main" id="{C112C2D8-EAD5-C353-439A-A7205136E081}"/>
                    </a:ext>
                  </a:extLst>
                </p:cNvPr>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11575;p70">
                <a:extLst>
                  <a:ext uri="{FF2B5EF4-FFF2-40B4-BE49-F238E27FC236}">
                    <a16:creationId xmlns:a16="http://schemas.microsoft.com/office/drawing/2014/main" id="{70E8158F-AFBE-6177-CBF8-D694A21F3476}"/>
                  </a:ext>
                </a:extLst>
              </p:cNvPr>
              <p:cNvGrpSpPr/>
              <p:nvPr/>
            </p:nvGrpSpPr>
            <p:grpSpPr>
              <a:xfrm>
                <a:off x="4645576" y="3467555"/>
                <a:ext cx="31405" cy="26953"/>
                <a:chOff x="4645576" y="3467555"/>
                <a:chExt cx="31405" cy="26953"/>
              </a:xfrm>
            </p:grpSpPr>
            <p:sp>
              <p:nvSpPr>
                <p:cNvPr id="2152" name="Google Shape;11576;p70">
                  <a:extLst>
                    <a:ext uri="{FF2B5EF4-FFF2-40B4-BE49-F238E27FC236}">
                      <a16:creationId xmlns:a16="http://schemas.microsoft.com/office/drawing/2014/main" id="{C4127FB0-7805-D916-9CF7-3280127F1F50}"/>
                    </a:ext>
                  </a:extLst>
                </p:cNvPr>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11577;p70">
                  <a:extLst>
                    <a:ext uri="{FF2B5EF4-FFF2-40B4-BE49-F238E27FC236}">
                      <a16:creationId xmlns:a16="http://schemas.microsoft.com/office/drawing/2014/main" id="{B9CB5427-1DF1-9990-32B5-2072712257F2}"/>
                    </a:ext>
                  </a:extLst>
                </p:cNvPr>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 name="Google Shape;11578;p70">
                <a:extLst>
                  <a:ext uri="{FF2B5EF4-FFF2-40B4-BE49-F238E27FC236}">
                    <a16:creationId xmlns:a16="http://schemas.microsoft.com/office/drawing/2014/main" id="{98DBA28E-CD41-F83A-BB91-564722F6246F}"/>
                  </a:ext>
                </a:extLst>
              </p:cNvPr>
              <p:cNvGrpSpPr/>
              <p:nvPr/>
            </p:nvGrpSpPr>
            <p:grpSpPr>
              <a:xfrm>
                <a:off x="4687631" y="3583965"/>
                <a:ext cx="31499" cy="26898"/>
                <a:chOff x="4687631" y="3583965"/>
                <a:chExt cx="31499" cy="26898"/>
              </a:xfrm>
            </p:grpSpPr>
            <p:sp>
              <p:nvSpPr>
                <p:cNvPr id="2150" name="Google Shape;11579;p70">
                  <a:extLst>
                    <a:ext uri="{FF2B5EF4-FFF2-40B4-BE49-F238E27FC236}">
                      <a16:creationId xmlns:a16="http://schemas.microsoft.com/office/drawing/2014/main" id="{4525262B-FB28-3118-43E6-4AA990F59859}"/>
                    </a:ext>
                  </a:extLst>
                </p:cNvPr>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11580;p70">
                  <a:extLst>
                    <a:ext uri="{FF2B5EF4-FFF2-40B4-BE49-F238E27FC236}">
                      <a16:creationId xmlns:a16="http://schemas.microsoft.com/office/drawing/2014/main" id="{36CC15A1-C6A2-0420-8A7C-CBD9B9C59A53}"/>
                    </a:ext>
                  </a:extLst>
                </p:cNvPr>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11581;p70">
                <a:extLst>
                  <a:ext uri="{FF2B5EF4-FFF2-40B4-BE49-F238E27FC236}">
                    <a16:creationId xmlns:a16="http://schemas.microsoft.com/office/drawing/2014/main" id="{0D101C62-77B7-FB1D-5EF4-DE415CE5E6AB}"/>
                  </a:ext>
                </a:extLst>
              </p:cNvPr>
              <p:cNvGrpSpPr/>
              <p:nvPr/>
            </p:nvGrpSpPr>
            <p:grpSpPr>
              <a:xfrm>
                <a:off x="4719311" y="3471314"/>
                <a:ext cx="31499" cy="27001"/>
                <a:chOff x="4719311" y="3471314"/>
                <a:chExt cx="31499" cy="27001"/>
              </a:xfrm>
            </p:grpSpPr>
            <p:sp>
              <p:nvSpPr>
                <p:cNvPr id="2148" name="Google Shape;11582;p70">
                  <a:extLst>
                    <a:ext uri="{FF2B5EF4-FFF2-40B4-BE49-F238E27FC236}">
                      <a16:creationId xmlns:a16="http://schemas.microsoft.com/office/drawing/2014/main" id="{FB73B2F8-951A-56E2-5116-1A2F4154B191}"/>
                    </a:ext>
                  </a:extLst>
                </p:cNvPr>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11583;p70">
                  <a:extLst>
                    <a:ext uri="{FF2B5EF4-FFF2-40B4-BE49-F238E27FC236}">
                      <a16:creationId xmlns:a16="http://schemas.microsoft.com/office/drawing/2014/main" id="{5CF2B279-ACE6-618E-F42A-AB6E36DCB664}"/>
                    </a:ext>
                  </a:extLst>
                </p:cNvPr>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11584;p70">
                <a:extLst>
                  <a:ext uri="{FF2B5EF4-FFF2-40B4-BE49-F238E27FC236}">
                    <a16:creationId xmlns:a16="http://schemas.microsoft.com/office/drawing/2014/main" id="{43BD17FE-91C2-D539-0EBB-7BF64A0F6491}"/>
                  </a:ext>
                </a:extLst>
              </p:cNvPr>
              <p:cNvGrpSpPr/>
              <p:nvPr/>
            </p:nvGrpSpPr>
            <p:grpSpPr>
              <a:xfrm>
                <a:off x="4719311" y="3434404"/>
                <a:ext cx="31499" cy="26898"/>
                <a:chOff x="4719311" y="3434404"/>
                <a:chExt cx="31499" cy="26898"/>
              </a:xfrm>
            </p:grpSpPr>
            <p:sp>
              <p:nvSpPr>
                <p:cNvPr id="2146" name="Google Shape;11585;p70">
                  <a:extLst>
                    <a:ext uri="{FF2B5EF4-FFF2-40B4-BE49-F238E27FC236}">
                      <a16:creationId xmlns:a16="http://schemas.microsoft.com/office/drawing/2014/main" id="{B2B0742A-CCE7-41F9-1815-C9C90752B2C4}"/>
                    </a:ext>
                  </a:extLst>
                </p:cNvPr>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11586;p70">
                  <a:extLst>
                    <a:ext uri="{FF2B5EF4-FFF2-40B4-BE49-F238E27FC236}">
                      <a16:creationId xmlns:a16="http://schemas.microsoft.com/office/drawing/2014/main" id="{11E8A663-CDC2-B34B-E3C5-8019573925EA}"/>
                    </a:ext>
                  </a:extLst>
                </p:cNvPr>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 name="Google Shape;11587;p70">
                <a:extLst>
                  <a:ext uri="{FF2B5EF4-FFF2-40B4-BE49-F238E27FC236}">
                    <a16:creationId xmlns:a16="http://schemas.microsoft.com/office/drawing/2014/main" id="{CE728B96-8B47-80FC-95AD-80F0D24E9206}"/>
                  </a:ext>
                </a:extLst>
              </p:cNvPr>
              <p:cNvGrpSpPr/>
              <p:nvPr/>
            </p:nvGrpSpPr>
            <p:grpSpPr>
              <a:xfrm>
                <a:off x="4768876" y="3401772"/>
                <a:ext cx="31499" cy="26898"/>
                <a:chOff x="4768876" y="3401772"/>
                <a:chExt cx="31499" cy="26898"/>
              </a:xfrm>
            </p:grpSpPr>
            <p:sp>
              <p:nvSpPr>
                <p:cNvPr id="2144" name="Google Shape;11588;p70">
                  <a:extLst>
                    <a:ext uri="{FF2B5EF4-FFF2-40B4-BE49-F238E27FC236}">
                      <a16:creationId xmlns:a16="http://schemas.microsoft.com/office/drawing/2014/main" id="{43022C8C-7EBF-DFDE-D9BA-6A0B5EC9DF7B}"/>
                    </a:ext>
                  </a:extLst>
                </p:cNvPr>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11589;p70">
                  <a:extLst>
                    <a:ext uri="{FF2B5EF4-FFF2-40B4-BE49-F238E27FC236}">
                      <a16:creationId xmlns:a16="http://schemas.microsoft.com/office/drawing/2014/main" id="{E0D55211-BA6D-86B7-203D-6049F13A05F5}"/>
                    </a:ext>
                  </a:extLst>
                </p:cNvPr>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11590;p70">
                <a:extLst>
                  <a:ext uri="{FF2B5EF4-FFF2-40B4-BE49-F238E27FC236}">
                    <a16:creationId xmlns:a16="http://schemas.microsoft.com/office/drawing/2014/main" id="{3A39087A-7B46-40E1-1624-CE7085A4C555}"/>
                  </a:ext>
                </a:extLst>
              </p:cNvPr>
              <p:cNvGrpSpPr/>
              <p:nvPr/>
            </p:nvGrpSpPr>
            <p:grpSpPr>
              <a:xfrm>
                <a:off x="4762214" y="3471377"/>
                <a:ext cx="26938" cy="26938"/>
                <a:chOff x="4762214" y="3471377"/>
                <a:chExt cx="26938" cy="26938"/>
              </a:xfrm>
            </p:grpSpPr>
            <p:sp>
              <p:nvSpPr>
                <p:cNvPr id="2142" name="Google Shape;11591;p70">
                  <a:extLst>
                    <a:ext uri="{FF2B5EF4-FFF2-40B4-BE49-F238E27FC236}">
                      <a16:creationId xmlns:a16="http://schemas.microsoft.com/office/drawing/2014/main" id="{34365E6F-DA8D-6C4A-048F-6B49AFE44CBB}"/>
                    </a:ext>
                  </a:extLst>
                </p:cNvPr>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11592;p70">
                  <a:extLst>
                    <a:ext uri="{FF2B5EF4-FFF2-40B4-BE49-F238E27FC236}">
                      <a16:creationId xmlns:a16="http://schemas.microsoft.com/office/drawing/2014/main" id="{5B629904-A66E-511F-F059-94BE86E7C74A}"/>
                    </a:ext>
                  </a:extLst>
                </p:cNvPr>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11593;p70">
                <a:extLst>
                  <a:ext uri="{FF2B5EF4-FFF2-40B4-BE49-F238E27FC236}">
                    <a16:creationId xmlns:a16="http://schemas.microsoft.com/office/drawing/2014/main" id="{1AD1A8D8-37DE-897D-F074-EC01FAF7F755}"/>
                  </a:ext>
                </a:extLst>
              </p:cNvPr>
              <p:cNvGrpSpPr/>
              <p:nvPr/>
            </p:nvGrpSpPr>
            <p:grpSpPr>
              <a:xfrm>
                <a:off x="4790473" y="3344782"/>
                <a:ext cx="31405" cy="26898"/>
                <a:chOff x="4790473" y="3344782"/>
                <a:chExt cx="31405" cy="26898"/>
              </a:xfrm>
            </p:grpSpPr>
            <p:sp>
              <p:nvSpPr>
                <p:cNvPr id="2140" name="Google Shape;11594;p70">
                  <a:extLst>
                    <a:ext uri="{FF2B5EF4-FFF2-40B4-BE49-F238E27FC236}">
                      <a16:creationId xmlns:a16="http://schemas.microsoft.com/office/drawing/2014/main" id="{017CD3EE-8B18-0974-4164-FE16F77212BF}"/>
                    </a:ext>
                  </a:extLst>
                </p:cNvPr>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11595;p70">
                  <a:extLst>
                    <a:ext uri="{FF2B5EF4-FFF2-40B4-BE49-F238E27FC236}">
                      <a16:creationId xmlns:a16="http://schemas.microsoft.com/office/drawing/2014/main" id="{227410F4-B0FD-81D7-9353-4B867896F21C}"/>
                    </a:ext>
                  </a:extLst>
                </p:cNvPr>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11596;p70">
                <a:extLst>
                  <a:ext uri="{FF2B5EF4-FFF2-40B4-BE49-F238E27FC236}">
                    <a16:creationId xmlns:a16="http://schemas.microsoft.com/office/drawing/2014/main" id="{0FBBA406-4E94-0BF0-CE8B-729495B9B338}"/>
                  </a:ext>
                </a:extLst>
              </p:cNvPr>
              <p:cNvGrpSpPr/>
              <p:nvPr/>
            </p:nvGrpSpPr>
            <p:grpSpPr>
              <a:xfrm>
                <a:off x="4823774" y="3950733"/>
                <a:ext cx="37398" cy="32034"/>
                <a:chOff x="4823774" y="3950733"/>
                <a:chExt cx="37398" cy="32034"/>
              </a:xfrm>
            </p:grpSpPr>
            <p:sp>
              <p:nvSpPr>
                <p:cNvPr id="2138" name="Google Shape;11597;p70">
                  <a:extLst>
                    <a:ext uri="{FF2B5EF4-FFF2-40B4-BE49-F238E27FC236}">
                      <a16:creationId xmlns:a16="http://schemas.microsoft.com/office/drawing/2014/main" id="{AF3E65BE-DEA4-3E77-5953-5CA9EDC36CB5}"/>
                    </a:ext>
                  </a:extLst>
                </p:cNvPr>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11598;p70">
                  <a:extLst>
                    <a:ext uri="{FF2B5EF4-FFF2-40B4-BE49-F238E27FC236}">
                      <a16:creationId xmlns:a16="http://schemas.microsoft.com/office/drawing/2014/main" id="{ED3DB636-63C9-B2B0-2560-428F822C3E82}"/>
                    </a:ext>
                  </a:extLst>
                </p:cNvPr>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11599;p70">
                <a:extLst>
                  <a:ext uri="{FF2B5EF4-FFF2-40B4-BE49-F238E27FC236}">
                    <a16:creationId xmlns:a16="http://schemas.microsoft.com/office/drawing/2014/main" id="{4623648A-D888-CB15-A920-6C59EFDBA3A8}"/>
                  </a:ext>
                </a:extLst>
              </p:cNvPr>
              <p:cNvGrpSpPr/>
              <p:nvPr/>
            </p:nvGrpSpPr>
            <p:grpSpPr>
              <a:xfrm>
                <a:off x="4823396" y="4110566"/>
                <a:ext cx="31405" cy="26906"/>
                <a:chOff x="4823396" y="4110566"/>
                <a:chExt cx="31405" cy="26906"/>
              </a:xfrm>
            </p:grpSpPr>
            <p:sp>
              <p:nvSpPr>
                <p:cNvPr id="2136" name="Google Shape;11600;p70">
                  <a:extLst>
                    <a:ext uri="{FF2B5EF4-FFF2-40B4-BE49-F238E27FC236}">
                      <a16:creationId xmlns:a16="http://schemas.microsoft.com/office/drawing/2014/main" id="{7252DF45-E26E-834F-8CD9-D0C13D798CB0}"/>
                    </a:ext>
                  </a:extLst>
                </p:cNvPr>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11601;p70">
                  <a:extLst>
                    <a:ext uri="{FF2B5EF4-FFF2-40B4-BE49-F238E27FC236}">
                      <a16:creationId xmlns:a16="http://schemas.microsoft.com/office/drawing/2014/main" id="{5C8535F7-06BE-1AED-66A3-AFF2D5600D6A}"/>
                    </a:ext>
                  </a:extLst>
                </p:cNvPr>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11602;p70">
                <a:extLst>
                  <a:ext uri="{FF2B5EF4-FFF2-40B4-BE49-F238E27FC236}">
                    <a16:creationId xmlns:a16="http://schemas.microsoft.com/office/drawing/2014/main" id="{FB7AF066-26FC-B5A2-7DD3-DA9CF67BABC1}"/>
                  </a:ext>
                </a:extLst>
              </p:cNvPr>
              <p:cNvGrpSpPr/>
              <p:nvPr/>
            </p:nvGrpSpPr>
            <p:grpSpPr>
              <a:xfrm>
                <a:off x="4838332" y="3821150"/>
                <a:ext cx="31499" cy="26898"/>
                <a:chOff x="4838332" y="3821150"/>
                <a:chExt cx="31499" cy="26898"/>
              </a:xfrm>
            </p:grpSpPr>
            <p:sp>
              <p:nvSpPr>
                <p:cNvPr id="2134" name="Google Shape;11603;p70">
                  <a:extLst>
                    <a:ext uri="{FF2B5EF4-FFF2-40B4-BE49-F238E27FC236}">
                      <a16:creationId xmlns:a16="http://schemas.microsoft.com/office/drawing/2014/main" id="{3694BFF2-1508-F1DB-A931-8061B96DE8E0}"/>
                    </a:ext>
                  </a:extLst>
                </p:cNvPr>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11604;p70">
                  <a:extLst>
                    <a:ext uri="{FF2B5EF4-FFF2-40B4-BE49-F238E27FC236}">
                      <a16:creationId xmlns:a16="http://schemas.microsoft.com/office/drawing/2014/main" id="{014C0E3A-4756-3019-C6AF-BF3517C4892E}"/>
                    </a:ext>
                  </a:extLst>
                </p:cNvPr>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11605;p70">
                <a:extLst>
                  <a:ext uri="{FF2B5EF4-FFF2-40B4-BE49-F238E27FC236}">
                    <a16:creationId xmlns:a16="http://schemas.microsoft.com/office/drawing/2014/main" id="{CFD78A87-D813-8678-E959-A1EF7C067D7C}"/>
                  </a:ext>
                </a:extLst>
              </p:cNvPr>
              <p:cNvGrpSpPr/>
              <p:nvPr/>
            </p:nvGrpSpPr>
            <p:grpSpPr>
              <a:xfrm>
                <a:off x="4661275" y="3815007"/>
                <a:ext cx="36824" cy="31523"/>
                <a:chOff x="4661275" y="3815007"/>
                <a:chExt cx="36824" cy="31523"/>
              </a:xfrm>
            </p:grpSpPr>
            <p:sp>
              <p:nvSpPr>
                <p:cNvPr id="2132" name="Google Shape;11606;p70">
                  <a:extLst>
                    <a:ext uri="{FF2B5EF4-FFF2-40B4-BE49-F238E27FC236}">
                      <a16:creationId xmlns:a16="http://schemas.microsoft.com/office/drawing/2014/main" id="{28FFED23-BC7A-19F5-B08B-6A7E8DD9FAA8}"/>
                    </a:ext>
                  </a:extLst>
                </p:cNvPr>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11607;p70">
                  <a:extLst>
                    <a:ext uri="{FF2B5EF4-FFF2-40B4-BE49-F238E27FC236}">
                      <a16:creationId xmlns:a16="http://schemas.microsoft.com/office/drawing/2014/main" id="{434DA2FE-C919-6402-A33F-73299531C04A}"/>
                    </a:ext>
                  </a:extLst>
                </p:cNvPr>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11608;p70">
                <a:extLst>
                  <a:ext uri="{FF2B5EF4-FFF2-40B4-BE49-F238E27FC236}">
                    <a16:creationId xmlns:a16="http://schemas.microsoft.com/office/drawing/2014/main" id="{66EFB077-3938-B268-36A2-2D54A1CD3C04}"/>
                  </a:ext>
                </a:extLst>
              </p:cNvPr>
              <p:cNvGrpSpPr/>
              <p:nvPr/>
            </p:nvGrpSpPr>
            <p:grpSpPr>
              <a:xfrm>
                <a:off x="4558998" y="3851037"/>
                <a:ext cx="33591" cy="28699"/>
                <a:chOff x="4558998" y="3851037"/>
                <a:chExt cx="33591" cy="28699"/>
              </a:xfrm>
            </p:grpSpPr>
            <p:sp>
              <p:nvSpPr>
                <p:cNvPr id="2130" name="Google Shape;11609;p70">
                  <a:extLst>
                    <a:ext uri="{FF2B5EF4-FFF2-40B4-BE49-F238E27FC236}">
                      <a16:creationId xmlns:a16="http://schemas.microsoft.com/office/drawing/2014/main" id="{02127647-8953-3333-AF73-3CF13AD821C8}"/>
                    </a:ext>
                  </a:extLst>
                </p:cNvPr>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11610;p70">
                  <a:extLst>
                    <a:ext uri="{FF2B5EF4-FFF2-40B4-BE49-F238E27FC236}">
                      <a16:creationId xmlns:a16="http://schemas.microsoft.com/office/drawing/2014/main" id="{4836248D-C6E3-C7DC-87F3-80721FF11545}"/>
                    </a:ext>
                  </a:extLst>
                </p:cNvPr>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 name="Google Shape;11611;p70">
                <a:extLst>
                  <a:ext uri="{FF2B5EF4-FFF2-40B4-BE49-F238E27FC236}">
                    <a16:creationId xmlns:a16="http://schemas.microsoft.com/office/drawing/2014/main" id="{537CD0F2-BA67-A5CD-95F4-1CBCCAD01A10}"/>
                  </a:ext>
                </a:extLst>
              </p:cNvPr>
              <p:cNvGrpSpPr/>
              <p:nvPr/>
            </p:nvGrpSpPr>
            <p:grpSpPr>
              <a:xfrm>
                <a:off x="4696762" y="3638587"/>
                <a:ext cx="33591" cy="28794"/>
                <a:chOff x="4696762" y="3638587"/>
                <a:chExt cx="33591" cy="28794"/>
              </a:xfrm>
            </p:grpSpPr>
            <p:sp>
              <p:nvSpPr>
                <p:cNvPr id="2128" name="Google Shape;11612;p70">
                  <a:extLst>
                    <a:ext uri="{FF2B5EF4-FFF2-40B4-BE49-F238E27FC236}">
                      <a16:creationId xmlns:a16="http://schemas.microsoft.com/office/drawing/2014/main" id="{5733324B-134C-09BB-7F0B-3D9B9E663F69}"/>
                    </a:ext>
                  </a:extLst>
                </p:cNvPr>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11613;p70">
                  <a:extLst>
                    <a:ext uri="{FF2B5EF4-FFF2-40B4-BE49-F238E27FC236}">
                      <a16:creationId xmlns:a16="http://schemas.microsoft.com/office/drawing/2014/main" id="{CAF877B8-D79B-B59F-1403-34258319DE09}"/>
                    </a:ext>
                  </a:extLst>
                </p:cNvPr>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11614;p70">
                <a:extLst>
                  <a:ext uri="{FF2B5EF4-FFF2-40B4-BE49-F238E27FC236}">
                    <a16:creationId xmlns:a16="http://schemas.microsoft.com/office/drawing/2014/main" id="{297F2A8E-A034-EA49-704F-F852AB231E23}"/>
                  </a:ext>
                </a:extLst>
              </p:cNvPr>
              <p:cNvGrpSpPr/>
              <p:nvPr/>
            </p:nvGrpSpPr>
            <p:grpSpPr>
              <a:xfrm>
                <a:off x="4929479" y="3939140"/>
                <a:ext cx="33497" cy="28692"/>
                <a:chOff x="4929479" y="3939140"/>
                <a:chExt cx="33497" cy="28692"/>
              </a:xfrm>
            </p:grpSpPr>
            <p:sp>
              <p:nvSpPr>
                <p:cNvPr id="2126" name="Google Shape;11615;p70">
                  <a:extLst>
                    <a:ext uri="{FF2B5EF4-FFF2-40B4-BE49-F238E27FC236}">
                      <a16:creationId xmlns:a16="http://schemas.microsoft.com/office/drawing/2014/main" id="{41BA737B-7B82-D145-78C7-5FD8D70956D4}"/>
                    </a:ext>
                  </a:extLst>
                </p:cNvPr>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11616;p70">
                  <a:extLst>
                    <a:ext uri="{FF2B5EF4-FFF2-40B4-BE49-F238E27FC236}">
                      <a16:creationId xmlns:a16="http://schemas.microsoft.com/office/drawing/2014/main" id="{EF5D028D-D2D5-752F-0A77-775BBD52E69F}"/>
                    </a:ext>
                  </a:extLst>
                </p:cNvPr>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11617;p70">
                <a:extLst>
                  <a:ext uri="{FF2B5EF4-FFF2-40B4-BE49-F238E27FC236}">
                    <a16:creationId xmlns:a16="http://schemas.microsoft.com/office/drawing/2014/main" id="{792793BF-AE31-08DE-0616-AC751CDD2868}"/>
                  </a:ext>
                </a:extLst>
              </p:cNvPr>
              <p:cNvGrpSpPr/>
              <p:nvPr/>
            </p:nvGrpSpPr>
            <p:grpSpPr>
              <a:xfrm>
                <a:off x="4907119" y="3986039"/>
                <a:ext cx="33497" cy="28699"/>
                <a:chOff x="4907119" y="3986039"/>
                <a:chExt cx="33497" cy="28699"/>
              </a:xfrm>
            </p:grpSpPr>
            <p:sp>
              <p:nvSpPr>
                <p:cNvPr id="2124" name="Google Shape;11618;p70">
                  <a:extLst>
                    <a:ext uri="{FF2B5EF4-FFF2-40B4-BE49-F238E27FC236}">
                      <a16:creationId xmlns:a16="http://schemas.microsoft.com/office/drawing/2014/main" id="{B4ED52EC-A315-5292-C698-B083D002B000}"/>
                    </a:ext>
                  </a:extLst>
                </p:cNvPr>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11619;p70">
                  <a:extLst>
                    <a:ext uri="{FF2B5EF4-FFF2-40B4-BE49-F238E27FC236}">
                      <a16:creationId xmlns:a16="http://schemas.microsoft.com/office/drawing/2014/main" id="{E6A52EBA-F0A5-4080-987E-5F8D7552BF27}"/>
                    </a:ext>
                  </a:extLst>
                </p:cNvPr>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11620;p70">
                <a:extLst>
                  <a:ext uri="{FF2B5EF4-FFF2-40B4-BE49-F238E27FC236}">
                    <a16:creationId xmlns:a16="http://schemas.microsoft.com/office/drawing/2014/main" id="{9D4496A2-48F8-1DA4-A22D-CF7FE0349901}"/>
                  </a:ext>
                </a:extLst>
              </p:cNvPr>
              <p:cNvGrpSpPr/>
              <p:nvPr/>
            </p:nvGrpSpPr>
            <p:grpSpPr>
              <a:xfrm>
                <a:off x="4911783" y="4048102"/>
                <a:ext cx="33591" cy="28762"/>
                <a:chOff x="4911783" y="4048102"/>
                <a:chExt cx="33591" cy="28762"/>
              </a:xfrm>
            </p:grpSpPr>
            <p:sp>
              <p:nvSpPr>
                <p:cNvPr id="2122" name="Google Shape;11621;p70">
                  <a:extLst>
                    <a:ext uri="{FF2B5EF4-FFF2-40B4-BE49-F238E27FC236}">
                      <a16:creationId xmlns:a16="http://schemas.microsoft.com/office/drawing/2014/main" id="{FAA8B622-CB75-4B97-F078-77B8074C863B}"/>
                    </a:ext>
                  </a:extLst>
                </p:cNvPr>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11622;p70">
                  <a:extLst>
                    <a:ext uri="{FF2B5EF4-FFF2-40B4-BE49-F238E27FC236}">
                      <a16:creationId xmlns:a16="http://schemas.microsoft.com/office/drawing/2014/main" id="{AF19FCC2-5212-34C3-50BD-24BA858C2F4C}"/>
                    </a:ext>
                  </a:extLst>
                </p:cNvPr>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1" name="Google Shape;11623;p70">
                <a:extLst>
                  <a:ext uri="{FF2B5EF4-FFF2-40B4-BE49-F238E27FC236}">
                    <a16:creationId xmlns:a16="http://schemas.microsoft.com/office/drawing/2014/main" id="{3065A5D6-C181-0E8E-D3BE-18DCD87E5260}"/>
                  </a:ext>
                </a:extLst>
              </p:cNvPr>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11624;p70">
                <a:extLst>
                  <a:ext uri="{FF2B5EF4-FFF2-40B4-BE49-F238E27FC236}">
                    <a16:creationId xmlns:a16="http://schemas.microsoft.com/office/drawing/2014/main" id="{EC0A186B-C3F2-B4F1-7E3F-7ADF645A1DB9}"/>
                  </a:ext>
                </a:extLst>
              </p:cNvPr>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3" name="Google Shape;11625;p70">
                <a:extLst>
                  <a:ext uri="{FF2B5EF4-FFF2-40B4-BE49-F238E27FC236}">
                    <a16:creationId xmlns:a16="http://schemas.microsoft.com/office/drawing/2014/main" id="{C08E7106-A0CD-A8FD-B14C-C668D34891FD}"/>
                  </a:ext>
                </a:extLst>
              </p:cNvPr>
              <p:cNvGrpSpPr/>
              <p:nvPr/>
            </p:nvGrpSpPr>
            <p:grpSpPr>
              <a:xfrm>
                <a:off x="4762623" y="3837847"/>
                <a:ext cx="42416" cy="36273"/>
                <a:chOff x="4762623" y="3837847"/>
                <a:chExt cx="42416" cy="36273"/>
              </a:xfrm>
            </p:grpSpPr>
            <p:sp>
              <p:nvSpPr>
                <p:cNvPr id="2120" name="Google Shape;11626;p70">
                  <a:extLst>
                    <a:ext uri="{FF2B5EF4-FFF2-40B4-BE49-F238E27FC236}">
                      <a16:creationId xmlns:a16="http://schemas.microsoft.com/office/drawing/2014/main" id="{6C0A3411-C80E-8978-2A8C-7FD2B71AC7FA}"/>
                    </a:ext>
                  </a:extLst>
                </p:cNvPr>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11627;p70">
                  <a:extLst>
                    <a:ext uri="{FF2B5EF4-FFF2-40B4-BE49-F238E27FC236}">
                      <a16:creationId xmlns:a16="http://schemas.microsoft.com/office/drawing/2014/main" id="{DA66BB05-AF3E-99CE-0892-AC4C92C0AD4B}"/>
                    </a:ext>
                  </a:extLst>
                </p:cNvPr>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 name="Google Shape;11628;p70">
                <a:extLst>
                  <a:ext uri="{FF2B5EF4-FFF2-40B4-BE49-F238E27FC236}">
                    <a16:creationId xmlns:a16="http://schemas.microsoft.com/office/drawing/2014/main" id="{D6FF6C92-8F2D-C357-56B1-7E1574BA5A97}"/>
                  </a:ext>
                </a:extLst>
              </p:cNvPr>
              <p:cNvGrpSpPr/>
              <p:nvPr/>
            </p:nvGrpSpPr>
            <p:grpSpPr>
              <a:xfrm>
                <a:off x="4746044" y="4104966"/>
                <a:ext cx="33497" cy="28699"/>
                <a:chOff x="4746044" y="4104966"/>
                <a:chExt cx="33497" cy="28699"/>
              </a:xfrm>
            </p:grpSpPr>
            <p:sp>
              <p:nvSpPr>
                <p:cNvPr id="2118" name="Google Shape;11629;p70">
                  <a:extLst>
                    <a:ext uri="{FF2B5EF4-FFF2-40B4-BE49-F238E27FC236}">
                      <a16:creationId xmlns:a16="http://schemas.microsoft.com/office/drawing/2014/main" id="{629D2974-27CF-1054-3CF0-0EAB5DD6CAA2}"/>
                    </a:ext>
                  </a:extLst>
                </p:cNvPr>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11630;p70">
                  <a:extLst>
                    <a:ext uri="{FF2B5EF4-FFF2-40B4-BE49-F238E27FC236}">
                      <a16:creationId xmlns:a16="http://schemas.microsoft.com/office/drawing/2014/main" id="{0B34DE52-3A05-BBDA-9999-3CF3BDB347CB}"/>
                    </a:ext>
                  </a:extLst>
                </p:cNvPr>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11631;p70">
                <a:extLst>
                  <a:ext uri="{FF2B5EF4-FFF2-40B4-BE49-F238E27FC236}">
                    <a16:creationId xmlns:a16="http://schemas.microsoft.com/office/drawing/2014/main" id="{A66EF7DB-8317-303E-603C-3669B8E40B3A}"/>
                  </a:ext>
                </a:extLst>
              </p:cNvPr>
              <p:cNvGrpSpPr/>
              <p:nvPr/>
            </p:nvGrpSpPr>
            <p:grpSpPr>
              <a:xfrm>
                <a:off x="4859646" y="4162554"/>
                <a:ext cx="33591" cy="28762"/>
                <a:chOff x="4859646" y="4162554"/>
                <a:chExt cx="33591" cy="28762"/>
              </a:xfrm>
            </p:grpSpPr>
            <p:sp>
              <p:nvSpPr>
                <p:cNvPr id="2116" name="Google Shape;11632;p70">
                  <a:extLst>
                    <a:ext uri="{FF2B5EF4-FFF2-40B4-BE49-F238E27FC236}">
                      <a16:creationId xmlns:a16="http://schemas.microsoft.com/office/drawing/2014/main" id="{454AB7B5-221B-B4A3-D16A-2DCEA04837AA}"/>
                    </a:ext>
                  </a:extLst>
                </p:cNvPr>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11633;p70">
                  <a:extLst>
                    <a:ext uri="{FF2B5EF4-FFF2-40B4-BE49-F238E27FC236}">
                      <a16:creationId xmlns:a16="http://schemas.microsoft.com/office/drawing/2014/main" id="{5A2FB117-04FC-D87A-0209-B47F9FD3DC84}"/>
                    </a:ext>
                  </a:extLst>
                </p:cNvPr>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oogle Shape;11634;p70">
              <a:extLst>
                <a:ext uri="{FF2B5EF4-FFF2-40B4-BE49-F238E27FC236}">
                  <a16:creationId xmlns:a16="http://schemas.microsoft.com/office/drawing/2014/main" id="{D6B8866A-BA1D-70F2-07A8-92C280336445}"/>
                </a:ext>
              </a:extLst>
            </p:cNvPr>
            <p:cNvGrpSpPr/>
            <p:nvPr/>
          </p:nvGrpSpPr>
          <p:grpSpPr>
            <a:xfrm>
              <a:off x="3597785" y="3274438"/>
              <a:ext cx="855610" cy="1122100"/>
              <a:chOff x="3597785" y="3274438"/>
              <a:chExt cx="855610" cy="1122100"/>
            </a:xfrm>
          </p:grpSpPr>
          <p:grpSp>
            <p:nvGrpSpPr>
              <p:cNvPr id="13" name="Google Shape;11635;p70">
                <a:extLst>
                  <a:ext uri="{FF2B5EF4-FFF2-40B4-BE49-F238E27FC236}">
                    <a16:creationId xmlns:a16="http://schemas.microsoft.com/office/drawing/2014/main" id="{441DFED5-803E-AED0-625E-A032E9F4494C}"/>
                  </a:ext>
                </a:extLst>
              </p:cNvPr>
              <p:cNvGrpSpPr/>
              <p:nvPr/>
            </p:nvGrpSpPr>
            <p:grpSpPr>
              <a:xfrm>
                <a:off x="3617857" y="3284717"/>
                <a:ext cx="826785" cy="1099165"/>
                <a:chOff x="3617857" y="3284717"/>
                <a:chExt cx="826785" cy="1099165"/>
              </a:xfrm>
            </p:grpSpPr>
            <p:sp>
              <p:nvSpPr>
                <p:cNvPr id="1947" name="Google Shape;11636;p70">
                  <a:extLst>
                    <a:ext uri="{FF2B5EF4-FFF2-40B4-BE49-F238E27FC236}">
                      <a16:creationId xmlns:a16="http://schemas.microsoft.com/office/drawing/2014/main" id="{1D9DB6D6-2ABE-883A-6D65-04D1E1CEA17B}"/>
                    </a:ext>
                  </a:extLst>
                </p:cNvPr>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1637;p70">
                  <a:extLst>
                    <a:ext uri="{FF2B5EF4-FFF2-40B4-BE49-F238E27FC236}">
                      <a16:creationId xmlns:a16="http://schemas.microsoft.com/office/drawing/2014/main" id="{57F1AA43-C6D6-CB16-4FD1-A50C04144864}"/>
                    </a:ext>
                  </a:extLst>
                </p:cNvPr>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1638;p70">
                  <a:extLst>
                    <a:ext uri="{FF2B5EF4-FFF2-40B4-BE49-F238E27FC236}">
                      <a16:creationId xmlns:a16="http://schemas.microsoft.com/office/drawing/2014/main" id="{11461B4E-D794-7DBA-5335-6800E865EFEF}"/>
                    </a:ext>
                  </a:extLst>
                </p:cNvPr>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1639;p70">
                  <a:extLst>
                    <a:ext uri="{FF2B5EF4-FFF2-40B4-BE49-F238E27FC236}">
                      <a16:creationId xmlns:a16="http://schemas.microsoft.com/office/drawing/2014/main" id="{372B3109-ECCA-B950-679C-F00C86148E83}"/>
                    </a:ext>
                  </a:extLst>
                </p:cNvPr>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1640;p70">
                  <a:extLst>
                    <a:ext uri="{FF2B5EF4-FFF2-40B4-BE49-F238E27FC236}">
                      <a16:creationId xmlns:a16="http://schemas.microsoft.com/office/drawing/2014/main" id="{0A6A3F23-A33E-833A-F256-0D82A4671440}"/>
                    </a:ext>
                  </a:extLst>
                </p:cNvPr>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1641;p70">
                  <a:extLst>
                    <a:ext uri="{FF2B5EF4-FFF2-40B4-BE49-F238E27FC236}">
                      <a16:creationId xmlns:a16="http://schemas.microsoft.com/office/drawing/2014/main" id="{1AC5D5AE-EBF6-6830-D771-C3833E65CA10}"/>
                    </a:ext>
                  </a:extLst>
                </p:cNvPr>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1642;p70">
                  <a:extLst>
                    <a:ext uri="{FF2B5EF4-FFF2-40B4-BE49-F238E27FC236}">
                      <a16:creationId xmlns:a16="http://schemas.microsoft.com/office/drawing/2014/main" id="{A02E270D-5B25-1140-225F-2B7AA1F18B1C}"/>
                    </a:ext>
                  </a:extLst>
                </p:cNvPr>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1643;p70">
                  <a:extLst>
                    <a:ext uri="{FF2B5EF4-FFF2-40B4-BE49-F238E27FC236}">
                      <a16:creationId xmlns:a16="http://schemas.microsoft.com/office/drawing/2014/main" id="{F173D0B7-0BAB-7F4A-DAFD-D21543B0ED9B}"/>
                    </a:ext>
                  </a:extLst>
                </p:cNvPr>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1644;p70">
                  <a:extLst>
                    <a:ext uri="{FF2B5EF4-FFF2-40B4-BE49-F238E27FC236}">
                      <a16:creationId xmlns:a16="http://schemas.microsoft.com/office/drawing/2014/main" id="{0156F96F-906B-3581-17C7-19FDBDAE2C12}"/>
                    </a:ext>
                  </a:extLst>
                </p:cNvPr>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1645;p70">
                  <a:extLst>
                    <a:ext uri="{FF2B5EF4-FFF2-40B4-BE49-F238E27FC236}">
                      <a16:creationId xmlns:a16="http://schemas.microsoft.com/office/drawing/2014/main" id="{1FB706EF-9DEB-E284-F9E9-B5A9357267E5}"/>
                    </a:ext>
                  </a:extLst>
                </p:cNvPr>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1646;p70">
                  <a:extLst>
                    <a:ext uri="{FF2B5EF4-FFF2-40B4-BE49-F238E27FC236}">
                      <a16:creationId xmlns:a16="http://schemas.microsoft.com/office/drawing/2014/main" id="{CF9E3575-0178-2FDA-ED68-995FE7719FF5}"/>
                    </a:ext>
                  </a:extLst>
                </p:cNvPr>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1647;p70">
                  <a:extLst>
                    <a:ext uri="{FF2B5EF4-FFF2-40B4-BE49-F238E27FC236}">
                      <a16:creationId xmlns:a16="http://schemas.microsoft.com/office/drawing/2014/main" id="{A06A4D97-E3B3-3E68-F457-501F011501F0}"/>
                    </a:ext>
                  </a:extLst>
                </p:cNvPr>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1648;p70">
                  <a:extLst>
                    <a:ext uri="{FF2B5EF4-FFF2-40B4-BE49-F238E27FC236}">
                      <a16:creationId xmlns:a16="http://schemas.microsoft.com/office/drawing/2014/main" id="{2D3EF9FA-6882-9F4E-B305-5BF7031AF65A}"/>
                    </a:ext>
                  </a:extLst>
                </p:cNvPr>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1649;p70">
                  <a:extLst>
                    <a:ext uri="{FF2B5EF4-FFF2-40B4-BE49-F238E27FC236}">
                      <a16:creationId xmlns:a16="http://schemas.microsoft.com/office/drawing/2014/main" id="{84BB5A86-DC55-2A09-B842-591A6C482999}"/>
                    </a:ext>
                  </a:extLst>
                </p:cNvPr>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1650;p70">
                  <a:extLst>
                    <a:ext uri="{FF2B5EF4-FFF2-40B4-BE49-F238E27FC236}">
                      <a16:creationId xmlns:a16="http://schemas.microsoft.com/office/drawing/2014/main" id="{A79AE2B9-AF10-DCD0-646E-20472B02D52C}"/>
                    </a:ext>
                  </a:extLst>
                </p:cNvPr>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1651;p70">
                  <a:extLst>
                    <a:ext uri="{FF2B5EF4-FFF2-40B4-BE49-F238E27FC236}">
                      <a16:creationId xmlns:a16="http://schemas.microsoft.com/office/drawing/2014/main" id="{6728AA30-D87F-C150-6B07-C18052AFD0FD}"/>
                    </a:ext>
                  </a:extLst>
                </p:cNvPr>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1652;p70">
                  <a:extLst>
                    <a:ext uri="{FF2B5EF4-FFF2-40B4-BE49-F238E27FC236}">
                      <a16:creationId xmlns:a16="http://schemas.microsoft.com/office/drawing/2014/main" id="{42C79DDF-DB99-95B0-59A9-659018535C8E}"/>
                    </a:ext>
                  </a:extLst>
                </p:cNvPr>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1653;p70">
                  <a:extLst>
                    <a:ext uri="{FF2B5EF4-FFF2-40B4-BE49-F238E27FC236}">
                      <a16:creationId xmlns:a16="http://schemas.microsoft.com/office/drawing/2014/main" id="{856A78AB-916D-6FB4-9B1B-F45D066BAD9F}"/>
                    </a:ext>
                  </a:extLst>
                </p:cNvPr>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1654;p70">
                  <a:extLst>
                    <a:ext uri="{FF2B5EF4-FFF2-40B4-BE49-F238E27FC236}">
                      <a16:creationId xmlns:a16="http://schemas.microsoft.com/office/drawing/2014/main" id="{BC87A65E-DA92-BEE2-0F33-38D0A393F7C1}"/>
                    </a:ext>
                  </a:extLst>
                </p:cNvPr>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1655;p70">
                  <a:extLst>
                    <a:ext uri="{FF2B5EF4-FFF2-40B4-BE49-F238E27FC236}">
                      <a16:creationId xmlns:a16="http://schemas.microsoft.com/office/drawing/2014/main" id="{9244CE1B-5D4E-5A04-D171-57EF31DC5BAE}"/>
                    </a:ext>
                  </a:extLst>
                </p:cNvPr>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1656;p70">
                  <a:extLst>
                    <a:ext uri="{FF2B5EF4-FFF2-40B4-BE49-F238E27FC236}">
                      <a16:creationId xmlns:a16="http://schemas.microsoft.com/office/drawing/2014/main" id="{3FC5E960-DC68-E635-EFD2-59A11DFAFC7B}"/>
                    </a:ext>
                  </a:extLst>
                </p:cNvPr>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1657;p70">
                  <a:extLst>
                    <a:ext uri="{FF2B5EF4-FFF2-40B4-BE49-F238E27FC236}">
                      <a16:creationId xmlns:a16="http://schemas.microsoft.com/office/drawing/2014/main" id="{6C80FEF2-1891-5532-FF51-F9A2A26E73CF}"/>
                    </a:ext>
                  </a:extLst>
                </p:cNvPr>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1658;p70">
                  <a:extLst>
                    <a:ext uri="{FF2B5EF4-FFF2-40B4-BE49-F238E27FC236}">
                      <a16:creationId xmlns:a16="http://schemas.microsoft.com/office/drawing/2014/main" id="{AEEA90DD-B717-DC00-172C-0FB7D44B3DAB}"/>
                    </a:ext>
                  </a:extLst>
                </p:cNvPr>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1659;p70">
                  <a:extLst>
                    <a:ext uri="{FF2B5EF4-FFF2-40B4-BE49-F238E27FC236}">
                      <a16:creationId xmlns:a16="http://schemas.microsoft.com/office/drawing/2014/main" id="{B2151F4F-4953-4CA9-61AF-F0F87B1D482A}"/>
                    </a:ext>
                  </a:extLst>
                </p:cNvPr>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1660;p70">
                  <a:extLst>
                    <a:ext uri="{FF2B5EF4-FFF2-40B4-BE49-F238E27FC236}">
                      <a16:creationId xmlns:a16="http://schemas.microsoft.com/office/drawing/2014/main" id="{8ECE47FA-CCC7-75AB-54EF-7B9F2FAB58CF}"/>
                    </a:ext>
                  </a:extLst>
                </p:cNvPr>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1661;p70">
                  <a:extLst>
                    <a:ext uri="{FF2B5EF4-FFF2-40B4-BE49-F238E27FC236}">
                      <a16:creationId xmlns:a16="http://schemas.microsoft.com/office/drawing/2014/main" id="{47BAA3A6-2ADA-7720-C545-874B8382C4CC}"/>
                    </a:ext>
                  </a:extLst>
                </p:cNvPr>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1662;p70">
                  <a:extLst>
                    <a:ext uri="{FF2B5EF4-FFF2-40B4-BE49-F238E27FC236}">
                      <a16:creationId xmlns:a16="http://schemas.microsoft.com/office/drawing/2014/main" id="{C9D07DB4-383F-9563-CC32-CD8E40D34FC2}"/>
                    </a:ext>
                  </a:extLst>
                </p:cNvPr>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1663;p70">
                  <a:extLst>
                    <a:ext uri="{FF2B5EF4-FFF2-40B4-BE49-F238E27FC236}">
                      <a16:creationId xmlns:a16="http://schemas.microsoft.com/office/drawing/2014/main" id="{88CEE18A-D3AE-CEAE-FCD3-E3290F0FB5EB}"/>
                    </a:ext>
                  </a:extLst>
                </p:cNvPr>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1664;p70">
                  <a:extLst>
                    <a:ext uri="{FF2B5EF4-FFF2-40B4-BE49-F238E27FC236}">
                      <a16:creationId xmlns:a16="http://schemas.microsoft.com/office/drawing/2014/main" id="{F0B0A048-FC44-522D-ECDA-EB7B4CC4C7FE}"/>
                    </a:ext>
                  </a:extLst>
                </p:cNvPr>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1665;p70">
                  <a:extLst>
                    <a:ext uri="{FF2B5EF4-FFF2-40B4-BE49-F238E27FC236}">
                      <a16:creationId xmlns:a16="http://schemas.microsoft.com/office/drawing/2014/main" id="{7FE9803C-028F-7501-6912-3C4207FE5B68}"/>
                    </a:ext>
                  </a:extLst>
                </p:cNvPr>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1666;p70">
                  <a:extLst>
                    <a:ext uri="{FF2B5EF4-FFF2-40B4-BE49-F238E27FC236}">
                      <a16:creationId xmlns:a16="http://schemas.microsoft.com/office/drawing/2014/main" id="{EDC36062-BE97-DE76-870A-95DA969AE79A}"/>
                    </a:ext>
                  </a:extLst>
                </p:cNvPr>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1667;p70">
                  <a:extLst>
                    <a:ext uri="{FF2B5EF4-FFF2-40B4-BE49-F238E27FC236}">
                      <a16:creationId xmlns:a16="http://schemas.microsoft.com/office/drawing/2014/main" id="{0B469386-7BCD-8DF4-EBBC-1A2EAC1D622F}"/>
                    </a:ext>
                  </a:extLst>
                </p:cNvPr>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1668;p70">
                  <a:extLst>
                    <a:ext uri="{FF2B5EF4-FFF2-40B4-BE49-F238E27FC236}">
                      <a16:creationId xmlns:a16="http://schemas.microsoft.com/office/drawing/2014/main" id="{2C2C327F-B0A7-7621-06F8-59D544F90E32}"/>
                    </a:ext>
                  </a:extLst>
                </p:cNvPr>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1669;p70">
                  <a:extLst>
                    <a:ext uri="{FF2B5EF4-FFF2-40B4-BE49-F238E27FC236}">
                      <a16:creationId xmlns:a16="http://schemas.microsoft.com/office/drawing/2014/main" id="{1475368C-7E5C-B427-159B-6E1F3A363D76}"/>
                    </a:ext>
                  </a:extLst>
                </p:cNvPr>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1670;p70">
                  <a:extLst>
                    <a:ext uri="{FF2B5EF4-FFF2-40B4-BE49-F238E27FC236}">
                      <a16:creationId xmlns:a16="http://schemas.microsoft.com/office/drawing/2014/main" id="{30D45B71-F752-2E66-F85C-757A2BEB43C8}"/>
                    </a:ext>
                  </a:extLst>
                </p:cNvPr>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1671;p70">
                  <a:extLst>
                    <a:ext uri="{FF2B5EF4-FFF2-40B4-BE49-F238E27FC236}">
                      <a16:creationId xmlns:a16="http://schemas.microsoft.com/office/drawing/2014/main" id="{D5A4AFA4-DBB1-6147-EA17-CD8CD989C8B7}"/>
                    </a:ext>
                  </a:extLst>
                </p:cNvPr>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1672;p70">
                  <a:extLst>
                    <a:ext uri="{FF2B5EF4-FFF2-40B4-BE49-F238E27FC236}">
                      <a16:creationId xmlns:a16="http://schemas.microsoft.com/office/drawing/2014/main" id="{3D6E6A7B-C304-9F49-90A3-148DA8F71AFA}"/>
                    </a:ext>
                  </a:extLst>
                </p:cNvPr>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1673;p70">
                  <a:extLst>
                    <a:ext uri="{FF2B5EF4-FFF2-40B4-BE49-F238E27FC236}">
                      <a16:creationId xmlns:a16="http://schemas.microsoft.com/office/drawing/2014/main" id="{C51E5740-6764-ED0F-27D4-B523C5DBFF17}"/>
                    </a:ext>
                  </a:extLst>
                </p:cNvPr>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1674;p70">
                  <a:extLst>
                    <a:ext uri="{FF2B5EF4-FFF2-40B4-BE49-F238E27FC236}">
                      <a16:creationId xmlns:a16="http://schemas.microsoft.com/office/drawing/2014/main" id="{B0DBDD9B-7D62-EFFF-F6A3-EE887C959022}"/>
                    </a:ext>
                  </a:extLst>
                </p:cNvPr>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1675;p70">
                  <a:extLst>
                    <a:ext uri="{FF2B5EF4-FFF2-40B4-BE49-F238E27FC236}">
                      <a16:creationId xmlns:a16="http://schemas.microsoft.com/office/drawing/2014/main" id="{07FEBCC1-D70C-862D-FF6D-49CE57319C6C}"/>
                    </a:ext>
                  </a:extLst>
                </p:cNvPr>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1676;p70">
                  <a:extLst>
                    <a:ext uri="{FF2B5EF4-FFF2-40B4-BE49-F238E27FC236}">
                      <a16:creationId xmlns:a16="http://schemas.microsoft.com/office/drawing/2014/main" id="{3521002A-A5CB-7A15-F9BD-4A851AE42335}"/>
                    </a:ext>
                  </a:extLst>
                </p:cNvPr>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1677;p70">
                  <a:extLst>
                    <a:ext uri="{FF2B5EF4-FFF2-40B4-BE49-F238E27FC236}">
                      <a16:creationId xmlns:a16="http://schemas.microsoft.com/office/drawing/2014/main" id="{7970AA90-0BD3-6A4D-FC0D-5062EBD9F6A6}"/>
                    </a:ext>
                  </a:extLst>
                </p:cNvPr>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1678;p70">
                  <a:extLst>
                    <a:ext uri="{FF2B5EF4-FFF2-40B4-BE49-F238E27FC236}">
                      <a16:creationId xmlns:a16="http://schemas.microsoft.com/office/drawing/2014/main" id="{ABA70802-732D-B0B4-3B10-C24304EC6CAA}"/>
                    </a:ext>
                  </a:extLst>
                </p:cNvPr>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1679;p70">
                  <a:extLst>
                    <a:ext uri="{FF2B5EF4-FFF2-40B4-BE49-F238E27FC236}">
                      <a16:creationId xmlns:a16="http://schemas.microsoft.com/office/drawing/2014/main" id="{B2C22E76-F0CC-3FF9-A205-3D451A3EA48C}"/>
                    </a:ext>
                  </a:extLst>
                </p:cNvPr>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1680;p70">
                  <a:extLst>
                    <a:ext uri="{FF2B5EF4-FFF2-40B4-BE49-F238E27FC236}">
                      <a16:creationId xmlns:a16="http://schemas.microsoft.com/office/drawing/2014/main" id="{D160E98D-4733-96DE-90CA-0AEABCEBCB7A}"/>
                    </a:ext>
                  </a:extLst>
                </p:cNvPr>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1681;p70">
                  <a:extLst>
                    <a:ext uri="{FF2B5EF4-FFF2-40B4-BE49-F238E27FC236}">
                      <a16:creationId xmlns:a16="http://schemas.microsoft.com/office/drawing/2014/main" id="{9A22D43C-B44B-870B-9AA2-B4007DA79AB5}"/>
                    </a:ext>
                  </a:extLst>
                </p:cNvPr>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1682;p70">
                  <a:extLst>
                    <a:ext uri="{FF2B5EF4-FFF2-40B4-BE49-F238E27FC236}">
                      <a16:creationId xmlns:a16="http://schemas.microsoft.com/office/drawing/2014/main" id="{A7C7A920-5A71-0166-0B47-5571B162D128}"/>
                    </a:ext>
                  </a:extLst>
                </p:cNvPr>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1683;p70">
                  <a:extLst>
                    <a:ext uri="{FF2B5EF4-FFF2-40B4-BE49-F238E27FC236}">
                      <a16:creationId xmlns:a16="http://schemas.microsoft.com/office/drawing/2014/main" id="{DA2B5E0B-7927-FA37-96EC-F613602F930C}"/>
                    </a:ext>
                  </a:extLst>
                </p:cNvPr>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1684;p70">
                  <a:extLst>
                    <a:ext uri="{FF2B5EF4-FFF2-40B4-BE49-F238E27FC236}">
                      <a16:creationId xmlns:a16="http://schemas.microsoft.com/office/drawing/2014/main" id="{A55FF6E2-CF9D-F42F-33D8-F6D0B16BA79E}"/>
                    </a:ext>
                  </a:extLst>
                </p:cNvPr>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1685;p70">
                  <a:extLst>
                    <a:ext uri="{FF2B5EF4-FFF2-40B4-BE49-F238E27FC236}">
                      <a16:creationId xmlns:a16="http://schemas.microsoft.com/office/drawing/2014/main" id="{78072A91-90E5-ECF9-50C1-B02D524E417C}"/>
                    </a:ext>
                  </a:extLst>
                </p:cNvPr>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1686;p70">
                  <a:extLst>
                    <a:ext uri="{FF2B5EF4-FFF2-40B4-BE49-F238E27FC236}">
                      <a16:creationId xmlns:a16="http://schemas.microsoft.com/office/drawing/2014/main" id="{2BBF1D93-1C28-31FA-CF5D-7C77EC83A06A}"/>
                    </a:ext>
                  </a:extLst>
                </p:cNvPr>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1687;p70">
                  <a:extLst>
                    <a:ext uri="{FF2B5EF4-FFF2-40B4-BE49-F238E27FC236}">
                      <a16:creationId xmlns:a16="http://schemas.microsoft.com/office/drawing/2014/main" id="{EED95CB2-98C8-3872-234B-6AE7728792B5}"/>
                    </a:ext>
                  </a:extLst>
                </p:cNvPr>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1688;p70">
                  <a:extLst>
                    <a:ext uri="{FF2B5EF4-FFF2-40B4-BE49-F238E27FC236}">
                      <a16:creationId xmlns:a16="http://schemas.microsoft.com/office/drawing/2014/main" id="{020EE7EF-E771-AAB0-631A-999AF54910BF}"/>
                    </a:ext>
                  </a:extLst>
                </p:cNvPr>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11689;p70">
                  <a:extLst>
                    <a:ext uri="{FF2B5EF4-FFF2-40B4-BE49-F238E27FC236}">
                      <a16:creationId xmlns:a16="http://schemas.microsoft.com/office/drawing/2014/main" id="{94D173A5-DBB4-032B-0F66-95F9C479FDB6}"/>
                    </a:ext>
                  </a:extLst>
                </p:cNvPr>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11690;p70">
                  <a:extLst>
                    <a:ext uri="{FF2B5EF4-FFF2-40B4-BE49-F238E27FC236}">
                      <a16:creationId xmlns:a16="http://schemas.microsoft.com/office/drawing/2014/main" id="{50345622-739E-001B-39FE-F19B7784D0D1}"/>
                    </a:ext>
                  </a:extLst>
                </p:cNvPr>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11691;p70">
                  <a:extLst>
                    <a:ext uri="{FF2B5EF4-FFF2-40B4-BE49-F238E27FC236}">
                      <a16:creationId xmlns:a16="http://schemas.microsoft.com/office/drawing/2014/main" id="{2AD4D7A4-91DE-5B93-5BE8-DFC8FE41ED3F}"/>
                    </a:ext>
                  </a:extLst>
                </p:cNvPr>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1692;p70">
                <a:extLst>
                  <a:ext uri="{FF2B5EF4-FFF2-40B4-BE49-F238E27FC236}">
                    <a16:creationId xmlns:a16="http://schemas.microsoft.com/office/drawing/2014/main" id="{67BA7FB3-8E16-E163-A4A7-D18AB5A875F2}"/>
                  </a:ext>
                </a:extLst>
              </p:cNvPr>
              <p:cNvGrpSpPr/>
              <p:nvPr/>
            </p:nvGrpSpPr>
            <p:grpSpPr>
              <a:xfrm>
                <a:off x="4180904" y="4251758"/>
                <a:ext cx="37783" cy="32420"/>
                <a:chOff x="4180904" y="4251758"/>
                <a:chExt cx="37783" cy="32420"/>
              </a:xfrm>
            </p:grpSpPr>
            <p:sp>
              <p:nvSpPr>
                <p:cNvPr id="1945" name="Google Shape;11693;p70">
                  <a:extLst>
                    <a:ext uri="{FF2B5EF4-FFF2-40B4-BE49-F238E27FC236}">
                      <a16:creationId xmlns:a16="http://schemas.microsoft.com/office/drawing/2014/main" id="{640290C0-76DB-C266-0257-F0F265AA7FEB}"/>
                    </a:ext>
                  </a:extLst>
                </p:cNvPr>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1694;p70">
                  <a:extLst>
                    <a:ext uri="{FF2B5EF4-FFF2-40B4-BE49-F238E27FC236}">
                      <a16:creationId xmlns:a16="http://schemas.microsoft.com/office/drawing/2014/main" id="{30A88F02-B532-2494-2313-E78BE25D3EF7}"/>
                    </a:ext>
                  </a:extLst>
                </p:cNvPr>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1695;p70">
                <a:extLst>
                  <a:ext uri="{FF2B5EF4-FFF2-40B4-BE49-F238E27FC236}">
                    <a16:creationId xmlns:a16="http://schemas.microsoft.com/office/drawing/2014/main" id="{9A889829-3BD7-6A1F-1B2C-9F58B12A8F8D}"/>
                  </a:ext>
                </a:extLst>
              </p:cNvPr>
              <p:cNvGrpSpPr/>
              <p:nvPr/>
            </p:nvGrpSpPr>
            <p:grpSpPr>
              <a:xfrm>
                <a:off x="4201644" y="4081324"/>
                <a:ext cx="37783" cy="32364"/>
                <a:chOff x="4201644" y="4081324"/>
                <a:chExt cx="37783" cy="32364"/>
              </a:xfrm>
            </p:grpSpPr>
            <p:sp>
              <p:nvSpPr>
                <p:cNvPr id="1943" name="Google Shape;11696;p70">
                  <a:extLst>
                    <a:ext uri="{FF2B5EF4-FFF2-40B4-BE49-F238E27FC236}">
                      <a16:creationId xmlns:a16="http://schemas.microsoft.com/office/drawing/2014/main" id="{57DEEA2B-7371-6039-39AE-67577F2F4560}"/>
                    </a:ext>
                  </a:extLst>
                </p:cNvPr>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1697;p70">
                  <a:extLst>
                    <a:ext uri="{FF2B5EF4-FFF2-40B4-BE49-F238E27FC236}">
                      <a16:creationId xmlns:a16="http://schemas.microsoft.com/office/drawing/2014/main" id="{503BE304-186D-CCBB-6294-737A26E398C2}"/>
                    </a:ext>
                  </a:extLst>
                </p:cNvPr>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1698;p70">
                <a:extLst>
                  <a:ext uri="{FF2B5EF4-FFF2-40B4-BE49-F238E27FC236}">
                    <a16:creationId xmlns:a16="http://schemas.microsoft.com/office/drawing/2014/main" id="{2AF3A9EA-9DD1-982E-7876-62077BB366AC}"/>
                  </a:ext>
                </a:extLst>
              </p:cNvPr>
              <p:cNvGrpSpPr/>
              <p:nvPr/>
            </p:nvGrpSpPr>
            <p:grpSpPr>
              <a:xfrm>
                <a:off x="4284416" y="3887428"/>
                <a:ext cx="37783" cy="32451"/>
                <a:chOff x="4284416" y="3887428"/>
                <a:chExt cx="37783" cy="32451"/>
              </a:xfrm>
            </p:grpSpPr>
            <p:sp>
              <p:nvSpPr>
                <p:cNvPr id="1941" name="Google Shape;11699;p70">
                  <a:extLst>
                    <a:ext uri="{FF2B5EF4-FFF2-40B4-BE49-F238E27FC236}">
                      <a16:creationId xmlns:a16="http://schemas.microsoft.com/office/drawing/2014/main" id="{4DA135A6-57B4-9A6D-5E83-9BD72777E4A8}"/>
                    </a:ext>
                  </a:extLst>
                </p:cNvPr>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1700;p70">
                  <a:extLst>
                    <a:ext uri="{FF2B5EF4-FFF2-40B4-BE49-F238E27FC236}">
                      <a16:creationId xmlns:a16="http://schemas.microsoft.com/office/drawing/2014/main" id="{1EF87E75-4635-8625-EA57-DDF1DEBD3E33}"/>
                    </a:ext>
                  </a:extLst>
                </p:cNvPr>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1701;p70">
                <a:extLst>
                  <a:ext uri="{FF2B5EF4-FFF2-40B4-BE49-F238E27FC236}">
                    <a16:creationId xmlns:a16="http://schemas.microsoft.com/office/drawing/2014/main" id="{3D952842-2378-1BA2-8555-1954A0DFF4DE}"/>
                  </a:ext>
                </a:extLst>
              </p:cNvPr>
              <p:cNvGrpSpPr/>
              <p:nvPr/>
            </p:nvGrpSpPr>
            <p:grpSpPr>
              <a:xfrm>
                <a:off x="4223721" y="3860404"/>
                <a:ext cx="37870" cy="32364"/>
                <a:chOff x="4223721" y="3860404"/>
                <a:chExt cx="37870" cy="32364"/>
              </a:xfrm>
            </p:grpSpPr>
            <p:sp>
              <p:nvSpPr>
                <p:cNvPr id="1939" name="Google Shape;11702;p70">
                  <a:extLst>
                    <a:ext uri="{FF2B5EF4-FFF2-40B4-BE49-F238E27FC236}">
                      <a16:creationId xmlns:a16="http://schemas.microsoft.com/office/drawing/2014/main" id="{C9318BDA-CBEC-ECE9-EFE6-BCB33DED74AE}"/>
                    </a:ext>
                  </a:extLst>
                </p:cNvPr>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1703;p70">
                  <a:extLst>
                    <a:ext uri="{FF2B5EF4-FFF2-40B4-BE49-F238E27FC236}">
                      <a16:creationId xmlns:a16="http://schemas.microsoft.com/office/drawing/2014/main" id="{5CA2E6FB-1914-FBBA-7DF8-A2D3AF5552E0}"/>
                    </a:ext>
                  </a:extLst>
                </p:cNvPr>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1704;p70">
                <a:extLst>
                  <a:ext uri="{FF2B5EF4-FFF2-40B4-BE49-F238E27FC236}">
                    <a16:creationId xmlns:a16="http://schemas.microsoft.com/office/drawing/2014/main" id="{FBCDBD69-0245-C8D7-E342-64B5E9863552}"/>
                  </a:ext>
                </a:extLst>
              </p:cNvPr>
              <p:cNvGrpSpPr/>
              <p:nvPr/>
            </p:nvGrpSpPr>
            <p:grpSpPr>
              <a:xfrm>
                <a:off x="4104889" y="3699242"/>
                <a:ext cx="37776" cy="32357"/>
                <a:chOff x="4104889" y="3699242"/>
                <a:chExt cx="37776" cy="32357"/>
              </a:xfrm>
            </p:grpSpPr>
            <p:sp>
              <p:nvSpPr>
                <p:cNvPr id="1937" name="Google Shape;11705;p70">
                  <a:extLst>
                    <a:ext uri="{FF2B5EF4-FFF2-40B4-BE49-F238E27FC236}">
                      <a16:creationId xmlns:a16="http://schemas.microsoft.com/office/drawing/2014/main" id="{F1B4792A-1D59-CCB8-3BE8-728247F7A451}"/>
                    </a:ext>
                  </a:extLst>
                </p:cNvPr>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1706;p70">
                  <a:extLst>
                    <a:ext uri="{FF2B5EF4-FFF2-40B4-BE49-F238E27FC236}">
                      <a16:creationId xmlns:a16="http://schemas.microsoft.com/office/drawing/2014/main" id="{4968301B-F820-CEF5-A4A3-DEC3DBF5F229}"/>
                    </a:ext>
                  </a:extLst>
                </p:cNvPr>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1707;p70">
                <a:extLst>
                  <a:ext uri="{FF2B5EF4-FFF2-40B4-BE49-F238E27FC236}">
                    <a16:creationId xmlns:a16="http://schemas.microsoft.com/office/drawing/2014/main" id="{540AD46A-6E65-008F-0C1A-9C9345266C8A}"/>
                  </a:ext>
                </a:extLst>
              </p:cNvPr>
              <p:cNvGrpSpPr/>
              <p:nvPr/>
            </p:nvGrpSpPr>
            <p:grpSpPr>
              <a:xfrm>
                <a:off x="4143608" y="3475121"/>
                <a:ext cx="37878" cy="32420"/>
                <a:chOff x="4143608" y="3475121"/>
                <a:chExt cx="37878" cy="32420"/>
              </a:xfrm>
            </p:grpSpPr>
            <p:sp>
              <p:nvSpPr>
                <p:cNvPr id="1935" name="Google Shape;11708;p70">
                  <a:extLst>
                    <a:ext uri="{FF2B5EF4-FFF2-40B4-BE49-F238E27FC236}">
                      <a16:creationId xmlns:a16="http://schemas.microsoft.com/office/drawing/2014/main" id="{6AF3CE08-BF2D-1796-D136-0C447B0425CC}"/>
                    </a:ext>
                  </a:extLst>
                </p:cNvPr>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1709;p70">
                  <a:extLst>
                    <a:ext uri="{FF2B5EF4-FFF2-40B4-BE49-F238E27FC236}">
                      <a16:creationId xmlns:a16="http://schemas.microsoft.com/office/drawing/2014/main" id="{A29C0A1C-7845-576A-5CF2-7B0C58990BDD}"/>
                    </a:ext>
                  </a:extLst>
                </p:cNvPr>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1710;p70">
                <a:extLst>
                  <a:ext uri="{FF2B5EF4-FFF2-40B4-BE49-F238E27FC236}">
                    <a16:creationId xmlns:a16="http://schemas.microsoft.com/office/drawing/2014/main" id="{A4062548-A5F8-830E-4A10-7D215719C859}"/>
                  </a:ext>
                </a:extLst>
              </p:cNvPr>
              <p:cNvGrpSpPr/>
              <p:nvPr/>
            </p:nvGrpSpPr>
            <p:grpSpPr>
              <a:xfrm>
                <a:off x="4217248" y="3570893"/>
                <a:ext cx="37776" cy="32364"/>
                <a:chOff x="4217248" y="3570893"/>
                <a:chExt cx="37776" cy="32364"/>
              </a:xfrm>
            </p:grpSpPr>
            <p:sp>
              <p:nvSpPr>
                <p:cNvPr id="1933" name="Google Shape;11711;p70">
                  <a:extLst>
                    <a:ext uri="{FF2B5EF4-FFF2-40B4-BE49-F238E27FC236}">
                      <a16:creationId xmlns:a16="http://schemas.microsoft.com/office/drawing/2014/main" id="{3BBF4390-7CD6-C09E-B9F4-BA3E3FEB21C5}"/>
                    </a:ext>
                  </a:extLst>
                </p:cNvPr>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1712;p70">
                  <a:extLst>
                    <a:ext uri="{FF2B5EF4-FFF2-40B4-BE49-F238E27FC236}">
                      <a16:creationId xmlns:a16="http://schemas.microsoft.com/office/drawing/2014/main" id="{C60CA091-98B7-11AB-DFC1-6FCE12BACE78}"/>
                    </a:ext>
                  </a:extLst>
                </p:cNvPr>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11713;p70">
                <a:extLst>
                  <a:ext uri="{FF2B5EF4-FFF2-40B4-BE49-F238E27FC236}">
                    <a16:creationId xmlns:a16="http://schemas.microsoft.com/office/drawing/2014/main" id="{1E30F091-504A-C353-59C0-EA6EB8575000}"/>
                  </a:ext>
                </a:extLst>
              </p:cNvPr>
              <p:cNvGrpSpPr/>
              <p:nvPr/>
            </p:nvGrpSpPr>
            <p:grpSpPr>
              <a:xfrm>
                <a:off x="4255307" y="3431612"/>
                <a:ext cx="37776" cy="32451"/>
                <a:chOff x="4255307" y="3431612"/>
                <a:chExt cx="37776" cy="32451"/>
              </a:xfrm>
            </p:grpSpPr>
            <p:sp>
              <p:nvSpPr>
                <p:cNvPr id="1931" name="Google Shape;11714;p70">
                  <a:extLst>
                    <a:ext uri="{FF2B5EF4-FFF2-40B4-BE49-F238E27FC236}">
                      <a16:creationId xmlns:a16="http://schemas.microsoft.com/office/drawing/2014/main" id="{F4479A12-B64E-0739-FA52-AA7C3B919D58}"/>
                    </a:ext>
                  </a:extLst>
                </p:cNvPr>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1715;p70">
                  <a:extLst>
                    <a:ext uri="{FF2B5EF4-FFF2-40B4-BE49-F238E27FC236}">
                      <a16:creationId xmlns:a16="http://schemas.microsoft.com/office/drawing/2014/main" id="{CB712259-8C0A-1AAC-75D0-BA416425CD92}"/>
                    </a:ext>
                  </a:extLst>
                </p:cNvPr>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1716;p70">
                <a:extLst>
                  <a:ext uri="{FF2B5EF4-FFF2-40B4-BE49-F238E27FC236}">
                    <a16:creationId xmlns:a16="http://schemas.microsoft.com/office/drawing/2014/main" id="{CA5EC2C2-5B15-3487-DCC1-DC194255165F}"/>
                  </a:ext>
                </a:extLst>
              </p:cNvPr>
              <p:cNvGrpSpPr/>
              <p:nvPr/>
            </p:nvGrpSpPr>
            <p:grpSpPr>
              <a:xfrm>
                <a:off x="3853052" y="3577398"/>
                <a:ext cx="37776" cy="32420"/>
                <a:chOff x="3853052" y="3577398"/>
                <a:chExt cx="37776" cy="32420"/>
              </a:xfrm>
            </p:grpSpPr>
            <p:sp>
              <p:nvSpPr>
                <p:cNvPr id="1929" name="Google Shape;11717;p70">
                  <a:extLst>
                    <a:ext uri="{FF2B5EF4-FFF2-40B4-BE49-F238E27FC236}">
                      <a16:creationId xmlns:a16="http://schemas.microsoft.com/office/drawing/2014/main" id="{2067F73E-C22B-1230-15F4-93BFE4F16D36}"/>
                    </a:ext>
                  </a:extLst>
                </p:cNvPr>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1718;p70">
                  <a:extLst>
                    <a:ext uri="{FF2B5EF4-FFF2-40B4-BE49-F238E27FC236}">
                      <a16:creationId xmlns:a16="http://schemas.microsoft.com/office/drawing/2014/main" id="{25F9EDB9-54B9-3874-4AA0-44AA01F3C197}"/>
                    </a:ext>
                  </a:extLst>
                </p:cNvPr>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11719;p70">
                <a:extLst>
                  <a:ext uri="{FF2B5EF4-FFF2-40B4-BE49-F238E27FC236}">
                    <a16:creationId xmlns:a16="http://schemas.microsoft.com/office/drawing/2014/main" id="{61955915-F29F-CB27-9894-43BACF87C094}"/>
                  </a:ext>
                </a:extLst>
              </p:cNvPr>
              <p:cNvGrpSpPr/>
              <p:nvPr/>
            </p:nvGrpSpPr>
            <p:grpSpPr>
              <a:xfrm>
                <a:off x="4039908" y="3412107"/>
                <a:ext cx="37776" cy="32357"/>
                <a:chOff x="4039908" y="3412107"/>
                <a:chExt cx="37776" cy="32357"/>
              </a:xfrm>
            </p:grpSpPr>
            <p:sp>
              <p:nvSpPr>
                <p:cNvPr id="1927" name="Google Shape;11720;p70">
                  <a:extLst>
                    <a:ext uri="{FF2B5EF4-FFF2-40B4-BE49-F238E27FC236}">
                      <a16:creationId xmlns:a16="http://schemas.microsoft.com/office/drawing/2014/main" id="{0284E06F-990B-A844-8503-ED508A8CC4D9}"/>
                    </a:ext>
                  </a:extLst>
                </p:cNvPr>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1721;p70">
                  <a:extLst>
                    <a:ext uri="{FF2B5EF4-FFF2-40B4-BE49-F238E27FC236}">
                      <a16:creationId xmlns:a16="http://schemas.microsoft.com/office/drawing/2014/main" id="{4E82AB50-F42C-DDB6-56F0-A8C6F6C8204F}"/>
                    </a:ext>
                  </a:extLst>
                </p:cNvPr>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1722;p70">
                <a:extLst>
                  <a:ext uri="{FF2B5EF4-FFF2-40B4-BE49-F238E27FC236}">
                    <a16:creationId xmlns:a16="http://schemas.microsoft.com/office/drawing/2014/main" id="{B636BCFA-F728-C701-F242-3BAED04037C4}"/>
                  </a:ext>
                </a:extLst>
              </p:cNvPr>
              <p:cNvGrpSpPr/>
              <p:nvPr/>
            </p:nvGrpSpPr>
            <p:grpSpPr>
              <a:xfrm>
                <a:off x="4017360" y="3342061"/>
                <a:ext cx="37870" cy="32380"/>
                <a:chOff x="4017360" y="3342061"/>
                <a:chExt cx="37870" cy="32380"/>
              </a:xfrm>
            </p:grpSpPr>
            <p:sp>
              <p:nvSpPr>
                <p:cNvPr id="1925" name="Google Shape;11723;p70">
                  <a:extLst>
                    <a:ext uri="{FF2B5EF4-FFF2-40B4-BE49-F238E27FC236}">
                      <a16:creationId xmlns:a16="http://schemas.microsoft.com/office/drawing/2014/main" id="{0CE978C7-7532-DA4B-C8BA-107AC6B31A27}"/>
                    </a:ext>
                  </a:extLst>
                </p:cNvPr>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1724;p70">
                  <a:extLst>
                    <a:ext uri="{FF2B5EF4-FFF2-40B4-BE49-F238E27FC236}">
                      <a16:creationId xmlns:a16="http://schemas.microsoft.com/office/drawing/2014/main" id="{6C2FC96E-EB0E-17EA-E2D9-038032F9E89C}"/>
                    </a:ext>
                  </a:extLst>
                </p:cNvPr>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1725;p70">
                <a:extLst>
                  <a:ext uri="{FF2B5EF4-FFF2-40B4-BE49-F238E27FC236}">
                    <a16:creationId xmlns:a16="http://schemas.microsoft.com/office/drawing/2014/main" id="{453D37EB-1FB7-018B-9020-A176BB7F1235}"/>
                  </a:ext>
                </a:extLst>
              </p:cNvPr>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726;p70">
                <a:extLst>
                  <a:ext uri="{FF2B5EF4-FFF2-40B4-BE49-F238E27FC236}">
                    <a16:creationId xmlns:a16="http://schemas.microsoft.com/office/drawing/2014/main" id="{90F5EEE8-AA49-33C0-EB95-4E544A262520}"/>
                  </a:ext>
                </a:extLst>
              </p:cNvPr>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11727;p70">
                <a:extLst>
                  <a:ext uri="{FF2B5EF4-FFF2-40B4-BE49-F238E27FC236}">
                    <a16:creationId xmlns:a16="http://schemas.microsoft.com/office/drawing/2014/main" id="{41286671-60A6-4B44-E0EB-EE8587602C91}"/>
                  </a:ext>
                </a:extLst>
              </p:cNvPr>
              <p:cNvGrpSpPr/>
              <p:nvPr/>
            </p:nvGrpSpPr>
            <p:grpSpPr>
              <a:xfrm>
                <a:off x="3750870" y="3418650"/>
                <a:ext cx="37776" cy="32380"/>
                <a:chOff x="3750870" y="3418650"/>
                <a:chExt cx="37776" cy="32380"/>
              </a:xfrm>
            </p:grpSpPr>
            <p:sp>
              <p:nvSpPr>
                <p:cNvPr id="1923" name="Google Shape;11728;p70">
                  <a:extLst>
                    <a:ext uri="{FF2B5EF4-FFF2-40B4-BE49-F238E27FC236}">
                      <a16:creationId xmlns:a16="http://schemas.microsoft.com/office/drawing/2014/main" id="{781E4499-D7BC-B88C-7652-E0C4914C9768}"/>
                    </a:ext>
                  </a:extLst>
                </p:cNvPr>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1729;p70">
                  <a:extLst>
                    <a:ext uri="{FF2B5EF4-FFF2-40B4-BE49-F238E27FC236}">
                      <a16:creationId xmlns:a16="http://schemas.microsoft.com/office/drawing/2014/main" id="{7172967D-0D45-59D0-3F39-39FE82E81EE2}"/>
                    </a:ext>
                  </a:extLst>
                </p:cNvPr>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11730;p70">
                <a:extLst>
                  <a:ext uri="{FF2B5EF4-FFF2-40B4-BE49-F238E27FC236}">
                    <a16:creationId xmlns:a16="http://schemas.microsoft.com/office/drawing/2014/main" id="{5A1664B0-F0DB-520D-AD47-E2D9D7B75F0B}"/>
                  </a:ext>
                </a:extLst>
              </p:cNvPr>
              <p:cNvGrpSpPr/>
              <p:nvPr/>
            </p:nvGrpSpPr>
            <p:grpSpPr>
              <a:xfrm>
                <a:off x="3632509" y="3274438"/>
                <a:ext cx="37783" cy="32357"/>
                <a:chOff x="3632509" y="3274438"/>
                <a:chExt cx="37783" cy="32357"/>
              </a:xfrm>
            </p:grpSpPr>
            <p:sp>
              <p:nvSpPr>
                <p:cNvPr id="1921" name="Google Shape;11731;p70">
                  <a:extLst>
                    <a:ext uri="{FF2B5EF4-FFF2-40B4-BE49-F238E27FC236}">
                      <a16:creationId xmlns:a16="http://schemas.microsoft.com/office/drawing/2014/main" id="{C14F1A17-DFC5-89EF-ADD9-C8D6B357222C}"/>
                    </a:ext>
                  </a:extLst>
                </p:cNvPr>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1732;p70">
                  <a:extLst>
                    <a:ext uri="{FF2B5EF4-FFF2-40B4-BE49-F238E27FC236}">
                      <a16:creationId xmlns:a16="http://schemas.microsoft.com/office/drawing/2014/main" id="{05AB5C7E-594E-2D70-087C-9292A584C7BD}"/>
                    </a:ext>
                  </a:extLst>
                </p:cNvPr>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11733;p70">
                <a:extLst>
                  <a:ext uri="{FF2B5EF4-FFF2-40B4-BE49-F238E27FC236}">
                    <a16:creationId xmlns:a16="http://schemas.microsoft.com/office/drawing/2014/main" id="{8151EE5D-A6A1-E1C8-1E6A-08A3B7ED85C7}"/>
                  </a:ext>
                </a:extLst>
              </p:cNvPr>
              <p:cNvGrpSpPr/>
              <p:nvPr/>
            </p:nvGrpSpPr>
            <p:grpSpPr>
              <a:xfrm>
                <a:off x="3906424" y="3297561"/>
                <a:ext cx="37776" cy="32451"/>
                <a:chOff x="3906424" y="3297561"/>
                <a:chExt cx="37776" cy="32451"/>
              </a:xfrm>
            </p:grpSpPr>
            <p:sp>
              <p:nvSpPr>
                <p:cNvPr id="1689" name="Google Shape;11734;p70">
                  <a:extLst>
                    <a:ext uri="{FF2B5EF4-FFF2-40B4-BE49-F238E27FC236}">
                      <a16:creationId xmlns:a16="http://schemas.microsoft.com/office/drawing/2014/main" id="{2DE59C4D-2697-D505-5092-C5F0F3421537}"/>
                    </a:ext>
                  </a:extLst>
                </p:cNvPr>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1735;p70">
                  <a:extLst>
                    <a:ext uri="{FF2B5EF4-FFF2-40B4-BE49-F238E27FC236}">
                      <a16:creationId xmlns:a16="http://schemas.microsoft.com/office/drawing/2014/main" id="{2D3A0ACC-7EEB-EE6B-3EBF-F1E5BA00B207}"/>
                    </a:ext>
                  </a:extLst>
                </p:cNvPr>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1736;p70">
                <a:extLst>
                  <a:ext uri="{FF2B5EF4-FFF2-40B4-BE49-F238E27FC236}">
                    <a16:creationId xmlns:a16="http://schemas.microsoft.com/office/drawing/2014/main" id="{9AB6B5E7-0B2C-D7C4-A50F-41264FA65F0B}"/>
                  </a:ext>
                </a:extLst>
              </p:cNvPr>
              <p:cNvGrpSpPr/>
              <p:nvPr/>
            </p:nvGrpSpPr>
            <p:grpSpPr>
              <a:xfrm>
                <a:off x="3866084" y="3412107"/>
                <a:ext cx="37776" cy="32357"/>
                <a:chOff x="3866084" y="3412107"/>
                <a:chExt cx="37776" cy="32357"/>
              </a:xfrm>
            </p:grpSpPr>
            <p:sp>
              <p:nvSpPr>
                <p:cNvPr id="1687" name="Google Shape;11737;p70">
                  <a:extLst>
                    <a:ext uri="{FF2B5EF4-FFF2-40B4-BE49-F238E27FC236}">
                      <a16:creationId xmlns:a16="http://schemas.microsoft.com/office/drawing/2014/main" id="{962A30A0-6E45-D4D9-4DC6-672E44A92D27}"/>
                    </a:ext>
                  </a:extLst>
                </p:cNvPr>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1738;p70">
                  <a:extLst>
                    <a:ext uri="{FF2B5EF4-FFF2-40B4-BE49-F238E27FC236}">
                      <a16:creationId xmlns:a16="http://schemas.microsoft.com/office/drawing/2014/main" id="{2BED5FB9-E07E-1B7D-358C-D37386932612}"/>
                    </a:ext>
                  </a:extLst>
                </p:cNvPr>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11739;p70">
                <a:extLst>
                  <a:ext uri="{FF2B5EF4-FFF2-40B4-BE49-F238E27FC236}">
                    <a16:creationId xmlns:a16="http://schemas.microsoft.com/office/drawing/2014/main" id="{06CDD584-DC8E-3E13-230B-1A8673BD1499}"/>
                  </a:ext>
                </a:extLst>
              </p:cNvPr>
              <p:cNvGrpSpPr/>
              <p:nvPr/>
            </p:nvGrpSpPr>
            <p:grpSpPr>
              <a:xfrm>
                <a:off x="4023919" y="3766409"/>
                <a:ext cx="37783" cy="32357"/>
                <a:chOff x="4023919" y="3766409"/>
                <a:chExt cx="37783" cy="32357"/>
              </a:xfrm>
            </p:grpSpPr>
            <p:sp>
              <p:nvSpPr>
                <p:cNvPr id="1685" name="Google Shape;11740;p70">
                  <a:extLst>
                    <a:ext uri="{FF2B5EF4-FFF2-40B4-BE49-F238E27FC236}">
                      <a16:creationId xmlns:a16="http://schemas.microsoft.com/office/drawing/2014/main" id="{3241BBC1-6318-6988-7F69-AFA8E73D47E6}"/>
                    </a:ext>
                  </a:extLst>
                </p:cNvPr>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1741;p70">
                  <a:extLst>
                    <a:ext uri="{FF2B5EF4-FFF2-40B4-BE49-F238E27FC236}">
                      <a16:creationId xmlns:a16="http://schemas.microsoft.com/office/drawing/2014/main" id="{57043007-543A-9498-B810-1F36E8C3E7B5}"/>
                    </a:ext>
                  </a:extLst>
                </p:cNvPr>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11742;p70">
                <a:extLst>
                  <a:ext uri="{FF2B5EF4-FFF2-40B4-BE49-F238E27FC236}">
                    <a16:creationId xmlns:a16="http://schemas.microsoft.com/office/drawing/2014/main" id="{C174A149-2C2E-FAC4-2A05-065DDD7E5DD0}"/>
                  </a:ext>
                </a:extLst>
              </p:cNvPr>
              <p:cNvGrpSpPr/>
              <p:nvPr/>
            </p:nvGrpSpPr>
            <p:grpSpPr>
              <a:xfrm>
                <a:off x="3973882" y="3779449"/>
                <a:ext cx="37776" cy="32357"/>
                <a:chOff x="3973882" y="3779449"/>
                <a:chExt cx="37776" cy="32357"/>
              </a:xfrm>
            </p:grpSpPr>
            <p:sp>
              <p:nvSpPr>
                <p:cNvPr id="1683" name="Google Shape;11743;p70">
                  <a:extLst>
                    <a:ext uri="{FF2B5EF4-FFF2-40B4-BE49-F238E27FC236}">
                      <a16:creationId xmlns:a16="http://schemas.microsoft.com/office/drawing/2014/main" id="{940CBE5D-F1F9-6B52-B644-595CF14AB54B}"/>
                    </a:ext>
                  </a:extLst>
                </p:cNvPr>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1744;p70">
                  <a:extLst>
                    <a:ext uri="{FF2B5EF4-FFF2-40B4-BE49-F238E27FC236}">
                      <a16:creationId xmlns:a16="http://schemas.microsoft.com/office/drawing/2014/main" id="{B32EA049-D0BE-1D82-3F40-0A76F742E869}"/>
                    </a:ext>
                  </a:extLst>
                </p:cNvPr>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1745;p70">
                <a:extLst>
                  <a:ext uri="{FF2B5EF4-FFF2-40B4-BE49-F238E27FC236}">
                    <a16:creationId xmlns:a16="http://schemas.microsoft.com/office/drawing/2014/main" id="{8D510638-955C-13AF-D128-4F33CE00CAA6}"/>
                  </a:ext>
                </a:extLst>
              </p:cNvPr>
              <p:cNvGrpSpPr/>
              <p:nvPr/>
            </p:nvGrpSpPr>
            <p:grpSpPr>
              <a:xfrm>
                <a:off x="4073398" y="3838028"/>
                <a:ext cx="37776" cy="32380"/>
                <a:chOff x="4073398" y="3838028"/>
                <a:chExt cx="37776" cy="32380"/>
              </a:xfrm>
            </p:grpSpPr>
            <p:sp>
              <p:nvSpPr>
                <p:cNvPr id="1681" name="Google Shape;11746;p70">
                  <a:extLst>
                    <a:ext uri="{FF2B5EF4-FFF2-40B4-BE49-F238E27FC236}">
                      <a16:creationId xmlns:a16="http://schemas.microsoft.com/office/drawing/2014/main" id="{CC48FCC6-B5FE-A091-BFC9-290BBA520835}"/>
                    </a:ext>
                  </a:extLst>
                </p:cNvPr>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1747;p70">
                  <a:extLst>
                    <a:ext uri="{FF2B5EF4-FFF2-40B4-BE49-F238E27FC236}">
                      <a16:creationId xmlns:a16="http://schemas.microsoft.com/office/drawing/2014/main" id="{D8B82608-0A97-2556-53D6-02FE932BA70C}"/>
                    </a:ext>
                  </a:extLst>
                </p:cNvPr>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11748;p70">
                <a:extLst>
                  <a:ext uri="{FF2B5EF4-FFF2-40B4-BE49-F238E27FC236}">
                    <a16:creationId xmlns:a16="http://schemas.microsoft.com/office/drawing/2014/main" id="{FCC5ACD1-3541-D3DC-30E2-79656B3AF680}"/>
                  </a:ext>
                </a:extLst>
              </p:cNvPr>
              <p:cNvGrpSpPr/>
              <p:nvPr/>
            </p:nvGrpSpPr>
            <p:grpSpPr>
              <a:xfrm>
                <a:off x="4342672" y="4144496"/>
                <a:ext cx="37752" cy="32364"/>
                <a:chOff x="4342672" y="4144496"/>
                <a:chExt cx="37752" cy="32364"/>
              </a:xfrm>
            </p:grpSpPr>
            <p:sp>
              <p:nvSpPr>
                <p:cNvPr id="1679" name="Google Shape;11749;p70">
                  <a:extLst>
                    <a:ext uri="{FF2B5EF4-FFF2-40B4-BE49-F238E27FC236}">
                      <a16:creationId xmlns:a16="http://schemas.microsoft.com/office/drawing/2014/main" id="{0828DCA5-1059-5910-991B-38F13807A4F1}"/>
                    </a:ext>
                  </a:extLst>
                </p:cNvPr>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1750;p70">
                  <a:extLst>
                    <a:ext uri="{FF2B5EF4-FFF2-40B4-BE49-F238E27FC236}">
                      <a16:creationId xmlns:a16="http://schemas.microsoft.com/office/drawing/2014/main" id="{8371602E-66D4-6BA8-7B9B-CB808B193C42}"/>
                    </a:ext>
                  </a:extLst>
                </p:cNvPr>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11751;p70">
                <a:extLst>
                  <a:ext uri="{FF2B5EF4-FFF2-40B4-BE49-F238E27FC236}">
                    <a16:creationId xmlns:a16="http://schemas.microsoft.com/office/drawing/2014/main" id="{B86C98F6-42B8-5F9E-6DB9-9038966BFDE7}"/>
                  </a:ext>
                </a:extLst>
              </p:cNvPr>
              <p:cNvGrpSpPr/>
              <p:nvPr/>
            </p:nvGrpSpPr>
            <p:grpSpPr>
              <a:xfrm>
                <a:off x="4406386" y="4056872"/>
                <a:ext cx="37783" cy="32364"/>
                <a:chOff x="4406386" y="4056872"/>
                <a:chExt cx="37783" cy="32364"/>
              </a:xfrm>
            </p:grpSpPr>
            <p:sp>
              <p:nvSpPr>
                <p:cNvPr id="1677" name="Google Shape;11752;p70">
                  <a:extLst>
                    <a:ext uri="{FF2B5EF4-FFF2-40B4-BE49-F238E27FC236}">
                      <a16:creationId xmlns:a16="http://schemas.microsoft.com/office/drawing/2014/main" id="{C57B840A-B4E0-7DC7-A439-AD0CCBF8C887}"/>
                    </a:ext>
                  </a:extLst>
                </p:cNvPr>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1753;p70">
                  <a:extLst>
                    <a:ext uri="{FF2B5EF4-FFF2-40B4-BE49-F238E27FC236}">
                      <a16:creationId xmlns:a16="http://schemas.microsoft.com/office/drawing/2014/main" id="{F0AB0938-30A4-9444-E103-16AF65157AED}"/>
                    </a:ext>
                  </a:extLst>
                </p:cNvPr>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1754;p70">
                <a:extLst>
                  <a:ext uri="{FF2B5EF4-FFF2-40B4-BE49-F238E27FC236}">
                    <a16:creationId xmlns:a16="http://schemas.microsoft.com/office/drawing/2014/main" id="{720C2A27-20D3-3EDD-28C8-6C0BF0F9D8F5}"/>
                  </a:ext>
                </a:extLst>
              </p:cNvPr>
              <p:cNvGrpSpPr/>
              <p:nvPr/>
            </p:nvGrpSpPr>
            <p:grpSpPr>
              <a:xfrm>
                <a:off x="4284416" y="4245254"/>
                <a:ext cx="37783" cy="32357"/>
                <a:chOff x="4284416" y="4245254"/>
                <a:chExt cx="37783" cy="32357"/>
              </a:xfrm>
            </p:grpSpPr>
            <p:sp>
              <p:nvSpPr>
                <p:cNvPr id="1675" name="Google Shape;11755;p70">
                  <a:extLst>
                    <a:ext uri="{FF2B5EF4-FFF2-40B4-BE49-F238E27FC236}">
                      <a16:creationId xmlns:a16="http://schemas.microsoft.com/office/drawing/2014/main" id="{952D720D-E2D0-85CD-0AEB-3C33E3F80E38}"/>
                    </a:ext>
                  </a:extLst>
                </p:cNvPr>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1756;p70">
                  <a:extLst>
                    <a:ext uri="{FF2B5EF4-FFF2-40B4-BE49-F238E27FC236}">
                      <a16:creationId xmlns:a16="http://schemas.microsoft.com/office/drawing/2014/main" id="{C3A85681-0528-94AB-EB53-7362BAA5D939}"/>
                    </a:ext>
                  </a:extLst>
                </p:cNvPr>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11757;p70">
                <a:extLst>
                  <a:ext uri="{FF2B5EF4-FFF2-40B4-BE49-F238E27FC236}">
                    <a16:creationId xmlns:a16="http://schemas.microsoft.com/office/drawing/2014/main" id="{E4FC8840-C30E-E568-18DD-8F20BA4A1066}"/>
                  </a:ext>
                </a:extLst>
              </p:cNvPr>
              <p:cNvGrpSpPr/>
              <p:nvPr/>
            </p:nvGrpSpPr>
            <p:grpSpPr>
              <a:xfrm>
                <a:off x="4219057" y="4331258"/>
                <a:ext cx="37776" cy="32364"/>
                <a:chOff x="4219057" y="4331258"/>
                <a:chExt cx="37776" cy="32364"/>
              </a:xfrm>
            </p:grpSpPr>
            <p:sp>
              <p:nvSpPr>
                <p:cNvPr id="1673" name="Google Shape;11758;p70">
                  <a:extLst>
                    <a:ext uri="{FF2B5EF4-FFF2-40B4-BE49-F238E27FC236}">
                      <a16:creationId xmlns:a16="http://schemas.microsoft.com/office/drawing/2014/main" id="{2B1D6781-BAD7-7B8F-3AED-F681E1E00326}"/>
                    </a:ext>
                  </a:extLst>
                </p:cNvPr>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1759;p70">
                  <a:extLst>
                    <a:ext uri="{FF2B5EF4-FFF2-40B4-BE49-F238E27FC236}">
                      <a16:creationId xmlns:a16="http://schemas.microsoft.com/office/drawing/2014/main" id="{8B1AA022-9B19-9F05-7FEB-02039E8C5212}"/>
                    </a:ext>
                  </a:extLst>
                </p:cNvPr>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1760;p70">
                <a:extLst>
                  <a:ext uri="{FF2B5EF4-FFF2-40B4-BE49-F238E27FC236}">
                    <a16:creationId xmlns:a16="http://schemas.microsoft.com/office/drawing/2014/main" id="{6BE74C31-FD76-6BAE-4FCE-29AACA28E1CB}"/>
                  </a:ext>
                </a:extLst>
              </p:cNvPr>
              <p:cNvGrpSpPr/>
              <p:nvPr/>
            </p:nvGrpSpPr>
            <p:grpSpPr>
              <a:xfrm>
                <a:off x="4204122" y="4141688"/>
                <a:ext cx="33497" cy="28699"/>
                <a:chOff x="4204122" y="4141688"/>
                <a:chExt cx="33497" cy="28699"/>
              </a:xfrm>
            </p:grpSpPr>
            <p:sp>
              <p:nvSpPr>
                <p:cNvPr id="1671" name="Google Shape;11761;p70">
                  <a:extLst>
                    <a:ext uri="{FF2B5EF4-FFF2-40B4-BE49-F238E27FC236}">
                      <a16:creationId xmlns:a16="http://schemas.microsoft.com/office/drawing/2014/main" id="{62E6FD60-2D4B-8B0B-175B-5481BA0A7376}"/>
                    </a:ext>
                  </a:extLst>
                </p:cNvPr>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1762;p70">
                  <a:extLst>
                    <a:ext uri="{FF2B5EF4-FFF2-40B4-BE49-F238E27FC236}">
                      <a16:creationId xmlns:a16="http://schemas.microsoft.com/office/drawing/2014/main" id="{74EED415-E136-FBF2-F5FB-38CA7BF9A7ED}"/>
                    </a:ext>
                  </a:extLst>
                </p:cNvPr>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11763;p70">
                <a:extLst>
                  <a:ext uri="{FF2B5EF4-FFF2-40B4-BE49-F238E27FC236}">
                    <a16:creationId xmlns:a16="http://schemas.microsoft.com/office/drawing/2014/main" id="{58F6A95B-444B-00DF-E2C3-0935DCFA61A3}"/>
                  </a:ext>
                </a:extLst>
              </p:cNvPr>
              <p:cNvGrpSpPr/>
              <p:nvPr/>
            </p:nvGrpSpPr>
            <p:grpSpPr>
              <a:xfrm>
                <a:off x="4301546" y="4003869"/>
                <a:ext cx="38916" cy="33324"/>
                <a:chOff x="4301546" y="4003869"/>
                <a:chExt cx="38916" cy="33324"/>
              </a:xfrm>
            </p:grpSpPr>
            <p:sp>
              <p:nvSpPr>
                <p:cNvPr id="1669" name="Google Shape;11764;p70">
                  <a:extLst>
                    <a:ext uri="{FF2B5EF4-FFF2-40B4-BE49-F238E27FC236}">
                      <a16:creationId xmlns:a16="http://schemas.microsoft.com/office/drawing/2014/main" id="{11C894AD-CE0D-0E6E-6D50-12192ABF2DCF}"/>
                    </a:ext>
                  </a:extLst>
                </p:cNvPr>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1765;p70">
                  <a:extLst>
                    <a:ext uri="{FF2B5EF4-FFF2-40B4-BE49-F238E27FC236}">
                      <a16:creationId xmlns:a16="http://schemas.microsoft.com/office/drawing/2014/main" id="{315A67E2-4898-929B-C9E7-C3A8A45D8A3B}"/>
                    </a:ext>
                  </a:extLst>
                </p:cNvPr>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11766;p70">
                <a:extLst>
                  <a:ext uri="{FF2B5EF4-FFF2-40B4-BE49-F238E27FC236}">
                    <a16:creationId xmlns:a16="http://schemas.microsoft.com/office/drawing/2014/main" id="{1F6011A0-1FB0-4CCC-DF92-2059195903BE}"/>
                  </a:ext>
                </a:extLst>
              </p:cNvPr>
              <p:cNvGrpSpPr/>
              <p:nvPr/>
            </p:nvGrpSpPr>
            <p:grpSpPr>
              <a:xfrm>
                <a:off x="4210681" y="3924669"/>
                <a:ext cx="36549" cy="31366"/>
                <a:chOff x="4210681" y="3924669"/>
                <a:chExt cx="36549" cy="31366"/>
              </a:xfrm>
            </p:grpSpPr>
            <p:sp>
              <p:nvSpPr>
                <p:cNvPr id="1667" name="Google Shape;11767;p70">
                  <a:extLst>
                    <a:ext uri="{FF2B5EF4-FFF2-40B4-BE49-F238E27FC236}">
                      <a16:creationId xmlns:a16="http://schemas.microsoft.com/office/drawing/2014/main" id="{235A6CCC-4C02-D352-9195-66D817C8BF8A}"/>
                    </a:ext>
                  </a:extLst>
                </p:cNvPr>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1768;p70">
                  <a:extLst>
                    <a:ext uri="{FF2B5EF4-FFF2-40B4-BE49-F238E27FC236}">
                      <a16:creationId xmlns:a16="http://schemas.microsoft.com/office/drawing/2014/main" id="{AF59FAC9-17CD-65BA-9766-4CE7C153128F}"/>
                    </a:ext>
                  </a:extLst>
                </p:cNvPr>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11769;p70">
                <a:extLst>
                  <a:ext uri="{FF2B5EF4-FFF2-40B4-BE49-F238E27FC236}">
                    <a16:creationId xmlns:a16="http://schemas.microsoft.com/office/drawing/2014/main" id="{90168B17-D129-7529-1521-B9F50719EEE2}"/>
                  </a:ext>
                </a:extLst>
              </p:cNvPr>
              <p:cNvGrpSpPr/>
              <p:nvPr/>
            </p:nvGrpSpPr>
            <p:grpSpPr>
              <a:xfrm>
                <a:off x="3987771" y="3628874"/>
                <a:ext cx="31499" cy="26993"/>
                <a:chOff x="3987771" y="3628874"/>
                <a:chExt cx="31499" cy="26993"/>
              </a:xfrm>
            </p:grpSpPr>
            <p:sp>
              <p:nvSpPr>
                <p:cNvPr id="1665" name="Google Shape;11770;p70">
                  <a:extLst>
                    <a:ext uri="{FF2B5EF4-FFF2-40B4-BE49-F238E27FC236}">
                      <a16:creationId xmlns:a16="http://schemas.microsoft.com/office/drawing/2014/main" id="{41F79551-1F57-A6BA-7F2F-76A050E6ECE0}"/>
                    </a:ext>
                  </a:extLst>
                </p:cNvPr>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1771;p70">
                  <a:extLst>
                    <a:ext uri="{FF2B5EF4-FFF2-40B4-BE49-F238E27FC236}">
                      <a16:creationId xmlns:a16="http://schemas.microsoft.com/office/drawing/2014/main" id="{61EB5B36-412D-4985-A307-88195BA096E0}"/>
                    </a:ext>
                  </a:extLst>
                </p:cNvPr>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11772;p70">
                <a:extLst>
                  <a:ext uri="{FF2B5EF4-FFF2-40B4-BE49-F238E27FC236}">
                    <a16:creationId xmlns:a16="http://schemas.microsoft.com/office/drawing/2014/main" id="{30120BAF-CE3D-65CD-FCBE-CEA4C327EBD4}"/>
                  </a:ext>
                </a:extLst>
              </p:cNvPr>
              <p:cNvGrpSpPr/>
              <p:nvPr/>
            </p:nvGrpSpPr>
            <p:grpSpPr>
              <a:xfrm>
                <a:off x="4087382" y="3775674"/>
                <a:ext cx="31405" cy="26898"/>
                <a:chOff x="4087382" y="3775674"/>
                <a:chExt cx="31405" cy="26898"/>
              </a:xfrm>
            </p:grpSpPr>
            <p:sp>
              <p:nvSpPr>
                <p:cNvPr id="1919" name="Google Shape;11773;p70">
                  <a:extLst>
                    <a:ext uri="{FF2B5EF4-FFF2-40B4-BE49-F238E27FC236}">
                      <a16:creationId xmlns:a16="http://schemas.microsoft.com/office/drawing/2014/main" id="{2ACF177D-2E3A-655A-CC7E-A0DD71AD096A}"/>
                    </a:ext>
                  </a:extLst>
                </p:cNvPr>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1774;p70">
                  <a:extLst>
                    <a:ext uri="{FF2B5EF4-FFF2-40B4-BE49-F238E27FC236}">
                      <a16:creationId xmlns:a16="http://schemas.microsoft.com/office/drawing/2014/main" id="{E0975FF2-EC40-9E5D-74B8-83B83DE8D2D8}"/>
                    </a:ext>
                  </a:extLst>
                </p:cNvPr>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11775;p70">
                <a:extLst>
                  <a:ext uri="{FF2B5EF4-FFF2-40B4-BE49-F238E27FC236}">
                    <a16:creationId xmlns:a16="http://schemas.microsoft.com/office/drawing/2014/main" id="{A7290747-3D05-FC5A-067B-1E5F4C6B0C30}"/>
                  </a:ext>
                </a:extLst>
              </p:cNvPr>
              <p:cNvGrpSpPr/>
              <p:nvPr/>
            </p:nvGrpSpPr>
            <p:grpSpPr>
              <a:xfrm>
                <a:off x="4118873" y="3856637"/>
                <a:ext cx="31405" cy="26906"/>
                <a:chOff x="4118873" y="3856637"/>
                <a:chExt cx="31405" cy="26906"/>
              </a:xfrm>
            </p:grpSpPr>
            <p:sp>
              <p:nvSpPr>
                <p:cNvPr id="1917" name="Google Shape;11776;p70">
                  <a:extLst>
                    <a:ext uri="{FF2B5EF4-FFF2-40B4-BE49-F238E27FC236}">
                      <a16:creationId xmlns:a16="http://schemas.microsoft.com/office/drawing/2014/main" id="{531A51DE-F93F-CB33-F14D-AB86682F8524}"/>
                    </a:ext>
                  </a:extLst>
                </p:cNvPr>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1777;p70">
                  <a:extLst>
                    <a:ext uri="{FF2B5EF4-FFF2-40B4-BE49-F238E27FC236}">
                      <a16:creationId xmlns:a16="http://schemas.microsoft.com/office/drawing/2014/main" id="{A7DE2F33-24D1-2499-F601-9B26DECF3710}"/>
                    </a:ext>
                  </a:extLst>
                </p:cNvPr>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11778;p70">
                <a:extLst>
                  <a:ext uri="{FF2B5EF4-FFF2-40B4-BE49-F238E27FC236}">
                    <a16:creationId xmlns:a16="http://schemas.microsoft.com/office/drawing/2014/main" id="{6789FC41-8D7A-5C57-78E7-178E13E921CB}"/>
                  </a:ext>
                </a:extLst>
              </p:cNvPr>
              <p:cNvGrpSpPr/>
              <p:nvPr/>
            </p:nvGrpSpPr>
            <p:grpSpPr>
              <a:xfrm>
                <a:off x="4168541" y="3639523"/>
                <a:ext cx="31499" cy="26906"/>
                <a:chOff x="4168541" y="3639523"/>
                <a:chExt cx="31499" cy="26906"/>
              </a:xfrm>
            </p:grpSpPr>
            <p:sp>
              <p:nvSpPr>
                <p:cNvPr id="1915" name="Google Shape;11779;p70">
                  <a:extLst>
                    <a:ext uri="{FF2B5EF4-FFF2-40B4-BE49-F238E27FC236}">
                      <a16:creationId xmlns:a16="http://schemas.microsoft.com/office/drawing/2014/main" id="{535F976D-1410-451E-72E1-DB7BB48F916D}"/>
                    </a:ext>
                  </a:extLst>
                </p:cNvPr>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1780;p70">
                  <a:extLst>
                    <a:ext uri="{FF2B5EF4-FFF2-40B4-BE49-F238E27FC236}">
                      <a16:creationId xmlns:a16="http://schemas.microsoft.com/office/drawing/2014/main" id="{4C59F693-048C-5F9F-1B5D-6D83AF895A7E}"/>
                    </a:ext>
                  </a:extLst>
                </p:cNvPr>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11781;p70">
                <a:extLst>
                  <a:ext uri="{FF2B5EF4-FFF2-40B4-BE49-F238E27FC236}">
                    <a16:creationId xmlns:a16="http://schemas.microsoft.com/office/drawing/2014/main" id="{BFD81230-FA3A-4E0E-391B-ACD5AE2CACEE}"/>
                  </a:ext>
                </a:extLst>
              </p:cNvPr>
              <p:cNvGrpSpPr/>
              <p:nvPr/>
            </p:nvGrpSpPr>
            <p:grpSpPr>
              <a:xfrm>
                <a:off x="3965789" y="3393545"/>
                <a:ext cx="31405" cy="26945"/>
                <a:chOff x="3965789" y="3393545"/>
                <a:chExt cx="31405" cy="26945"/>
              </a:xfrm>
            </p:grpSpPr>
            <p:sp>
              <p:nvSpPr>
                <p:cNvPr id="1913" name="Google Shape;11782;p70">
                  <a:extLst>
                    <a:ext uri="{FF2B5EF4-FFF2-40B4-BE49-F238E27FC236}">
                      <a16:creationId xmlns:a16="http://schemas.microsoft.com/office/drawing/2014/main" id="{A1A54D42-DD8C-AD3F-F2BE-014F656AC712}"/>
                    </a:ext>
                  </a:extLst>
                </p:cNvPr>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1783;p70">
                  <a:extLst>
                    <a:ext uri="{FF2B5EF4-FFF2-40B4-BE49-F238E27FC236}">
                      <a16:creationId xmlns:a16="http://schemas.microsoft.com/office/drawing/2014/main" id="{EA3AA3D0-9400-0FFB-DF76-E51D008900C0}"/>
                    </a:ext>
                  </a:extLst>
                </p:cNvPr>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11784;p70">
                <a:extLst>
                  <a:ext uri="{FF2B5EF4-FFF2-40B4-BE49-F238E27FC236}">
                    <a16:creationId xmlns:a16="http://schemas.microsoft.com/office/drawing/2014/main" id="{5E044C06-AD1D-072B-0E38-092993D55D04}"/>
                  </a:ext>
                </a:extLst>
              </p:cNvPr>
              <p:cNvGrpSpPr/>
              <p:nvPr/>
            </p:nvGrpSpPr>
            <p:grpSpPr>
              <a:xfrm>
                <a:off x="3925166" y="3491008"/>
                <a:ext cx="31405" cy="27001"/>
                <a:chOff x="3925166" y="3491008"/>
                <a:chExt cx="31405" cy="27001"/>
              </a:xfrm>
            </p:grpSpPr>
            <p:sp>
              <p:nvSpPr>
                <p:cNvPr id="1911" name="Google Shape;11785;p70">
                  <a:extLst>
                    <a:ext uri="{FF2B5EF4-FFF2-40B4-BE49-F238E27FC236}">
                      <a16:creationId xmlns:a16="http://schemas.microsoft.com/office/drawing/2014/main" id="{0ECFB81E-0DEE-94B1-E139-06ED949E1259}"/>
                    </a:ext>
                  </a:extLst>
                </p:cNvPr>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1786;p70">
                  <a:extLst>
                    <a:ext uri="{FF2B5EF4-FFF2-40B4-BE49-F238E27FC236}">
                      <a16:creationId xmlns:a16="http://schemas.microsoft.com/office/drawing/2014/main" id="{C6E33CEC-745E-6F38-FFDC-049DE815CA52}"/>
                    </a:ext>
                  </a:extLst>
                </p:cNvPr>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1787;p70">
                <a:extLst>
                  <a:ext uri="{FF2B5EF4-FFF2-40B4-BE49-F238E27FC236}">
                    <a16:creationId xmlns:a16="http://schemas.microsoft.com/office/drawing/2014/main" id="{51CCDA78-27E8-E5AF-CD4E-80A4C7009770}"/>
                  </a:ext>
                </a:extLst>
              </p:cNvPr>
              <p:cNvGrpSpPr/>
              <p:nvPr/>
            </p:nvGrpSpPr>
            <p:grpSpPr>
              <a:xfrm>
                <a:off x="3682845" y="3340976"/>
                <a:ext cx="31397" cy="26898"/>
                <a:chOff x="3682845" y="3340976"/>
                <a:chExt cx="31397" cy="26898"/>
              </a:xfrm>
            </p:grpSpPr>
            <p:sp>
              <p:nvSpPr>
                <p:cNvPr id="1909" name="Google Shape;11788;p70">
                  <a:extLst>
                    <a:ext uri="{FF2B5EF4-FFF2-40B4-BE49-F238E27FC236}">
                      <a16:creationId xmlns:a16="http://schemas.microsoft.com/office/drawing/2014/main" id="{5EFBD903-5264-CA16-6917-B80C04DE86A5}"/>
                    </a:ext>
                  </a:extLst>
                </p:cNvPr>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1789;p70">
                  <a:extLst>
                    <a:ext uri="{FF2B5EF4-FFF2-40B4-BE49-F238E27FC236}">
                      <a16:creationId xmlns:a16="http://schemas.microsoft.com/office/drawing/2014/main" id="{9F2548C9-2560-98B0-A5CD-2CA7978A2331}"/>
                    </a:ext>
                  </a:extLst>
                </p:cNvPr>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11790;p70">
                <a:extLst>
                  <a:ext uri="{FF2B5EF4-FFF2-40B4-BE49-F238E27FC236}">
                    <a16:creationId xmlns:a16="http://schemas.microsoft.com/office/drawing/2014/main" id="{C00FA457-0352-8897-5260-813E6F54FF14}"/>
                  </a:ext>
                </a:extLst>
              </p:cNvPr>
              <p:cNvGrpSpPr/>
              <p:nvPr/>
            </p:nvGrpSpPr>
            <p:grpSpPr>
              <a:xfrm>
                <a:off x="3795393" y="3353725"/>
                <a:ext cx="31499" cy="26993"/>
                <a:chOff x="3795393" y="3353725"/>
                <a:chExt cx="31499" cy="26993"/>
              </a:xfrm>
            </p:grpSpPr>
            <p:sp>
              <p:nvSpPr>
                <p:cNvPr id="1907" name="Google Shape;11791;p70">
                  <a:extLst>
                    <a:ext uri="{FF2B5EF4-FFF2-40B4-BE49-F238E27FC236}">
                      <a16:creationId xmlns:a16="http://schemas.microsoft.com/office/drawing/2014/main" id="{96C0348D-7E5C-8E9A-4C2A-3FED73B71334}"/>
                    </a:ext>
                  </a:extLst>
                </p:cNvPr>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1792;p70">
                  <a:extLst>
                    <a:ext uri="{FF2B5EF4-FFF2-40B4-BE49-F238E27FC236}">
                      <a16:creationId xmlns:a16="http://schemas.microsoft.com/office/drawing/2014/main" id="{7EF21DFC-D726-3B1F-5824-15EB3A43D7C9}"/>
                    </a:ext>
                  </a:extLst>
                </p:cNvPr>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11793;p70">
                <a:extLst>
                  <a:ext uri="{FF2B5EF4-FFF2-40B4-BE49-F238E27FC236}">
                    <a16:creationId xmlns:a16="http://schemas.microsoft.com/office/drawing/2014/main" id="{24B920DD-656B-8453-8C54-C52D6F232C81}"/>
                  </a:ext>
                </a:extLst>
              </p:cNvPr>
              <p:cNvGrpSpPr/>
              <p:nvPr/>
            </p:nvGrpSpPr>
            <p:grpSpPr>
              <a:xfrm>
                <a:off x="4176909" y="4363221"/>
                <a:ext cx="38924" cy="33316"/>
                <a:chOff x="4176909" y="4363221"/>
                <a:chExt cx="38924" cy="33316"/>
              </a:xfrm>
            </p:grpSpPr>
            <p:sp>
              <p:nvSpPr>
                <p:cNvPr id="1905" name="Google Shape;11794;p70">
                  <a:extLst>
                    <a:ext uri="{FF2B5EF4-FFF2-40B4-BE49-F238E27FC236}">
                      <a16:creationId xmlns:a16="http://schemas.microsoft.com/office/drawing/2014/main" id="{885717B6-DA15-7980-303F-46AC4CAAC058}"/>
                    </a:ext>
                  </a:extLst>
                </p:cNvPr>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1795;p70">
                  <a:extLst>
                    <a:ext uri="{FF2B5EF4-FFF2-40B4-BE49-F238E27FC236}">
                      <a16:creationId xmlns:a16="http://schemas.microsoft.com/office/drawing/2014/main" id="{A4F4394C-FBDA-42EC-BD1A-5581D6C49369}"/>
                    </a:ext>
                  </a:extLst>
                </p:cNvPr>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11796;p70">
                <a:extLst>
                  <a:ext uri="{FF2B5EF4-FFF2-40B4-BE49-F238E27FC236}">
                    <a16:creationId xmlns:a16="http://schemas.microsoft.com/office/drawing/2014/main" id="{2D1BEFB0-603B-1DC7-4D1C-747B9141C16E}"/>
                  </a:ext>
                </a:extLst>
              </p:cNvPr>
              <p:cNvGrpSpPr/>
              <p:nvPr/>
            </p:nvGrpSpPr>
            <p:grpSpPr>
              <a:xfrm>
                <a:off x="4226191" y="4007660"/>
                <a:ext cx="33560" cy="28770"/>
                <a:chOff x="4226191" y="4007660"/>
                <a:chExt cx="33560" cy="28770"/>
              </a:xfrm>
            </p:grpSpPr>
            <p:sp>
              <p:nvSpPr>
                <p:cNvPr id="1903" name="Google Shape;11797;p70">
                  <a:extLst>
                    <a:ext uri="{FF2B5EF4-FFF2-40B4-BE49-F238E27FC236}">
                      <a16:creationId xmlns:a16="http://schemas.microsoft.com/office/drawing/2014/main" id="{D5FD64B8-6233-9D3A-E50B-4180CDB3E497}"/>
                    </a:ext>
                  </a:extLst>
                </p:cNvPr>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1798;p70">
                  <a:extLst>
                    <a:ext uri="{FF2B5EF4-FFF2-40B4-BE49-F238E27FC236}">
                      <a16:creationId xmlns:a16="http://schemas.microsoft.com/office/drawing/2014/main" id="{4E58DD15-028A-0B98-960A-61CDB284B7A8}"/>
                    </a:ext>
                  </a:extLst>
                </p:cNvPr>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11799;p70">
                <a:extLst>
                  <a:ext uri="{FF2B5EF4-FFF2-40B4-BE49-F238E27FC236}">
                    <a16:creationId xmlns:a16="http://schemas.microsoft.com/office/drawing/2014/main" id="{51F57541-D792-7492-84BF-4F00F48B57ED}"/>
                  </a:ext>
                </a:extLst>
              </p:cNvPr>
              <p:cNvGrpSpPr/>
              <p:nvPr/>
            </p:nvGrpSpPr>
            <p:grpSpPr>
              <a:xfrm>
                <a:off x="3597785" y="3377045"/>
                <a:ext cx="33591" cy="28699"/>
                <a:chOff x="3597785" y="3377045"/>
                <a:chExt cx="33591" cy="28699"/>
              </a:xfrm>
            </p:grpSpPr>
            <p:sp>
              <p:nvSpPr>
                <p:cNvPr id="1901" name="Google Shape;11800;p70">
                  <a:extLst>
                    <a:ext uri="{FF2B5EF4-FFF2-40B4-BE49-F238E27FC236}">
                      <a16:creationId xmlns:a16="http://schemas.microsoft.com/office/drawing/2014/main" id="{95D21FFD-3A58-0831-D99C-EAF09994E7E3}"/>
                    </a:ext>
                  </a:extLst>
                </p:cNvPr>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1801;p70">
                  <a:extLst>
                    <a:ext uri="{FF2B5EF4-FFF2-40B4-BE49-F238E27FC236}">
                      <a16:creationId xmlns:a16="http://schemas.microsoft.com/office/drawing/2014/main" id="{9411719D-5AEF-610D-2B80-EF740262514F}"/>
                    </a:ext>
                  </a:extLst>
                </p:cNvPr>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11802;p70">
                <a:extLst>
                  <a:ext uri="{FF2B5EF4-FFF2-40B4-BE49-F238E27FC236}">
                    <a16:creationId xmlns:a16="http://schemas.microsoft.com/office/drawing/2014/main" id="{E938F6A1-7953-ABC1-C72E-2CA6FBDD6373}"/>
                  </a:ext>
                </a:extLst>
              </p:cNvPr>
              <p:cNvGrpSpPr/>
              <p:nvPr/>
            </p:nvGrpSpPr>
            <p:grpSpPr>
              <a:xfrm>
                <a:off x="3887870" y="3669796"/>
                <a:ext cx="33591" cy="28692"/>
                <a:chOff x="3887870" y="3669796"/>
                <a:chExt cx="33591" cy="28692"/>
              </a:xfrm>
            </p:grpSpPr>
            <p:sp>
              <p:nvSpPr>
                <p:cNvPr id="1899" name="Google Shape;11803;p70">
                  <a:extLst>
                    <a:ext uri="{FF2B5EF4-FFF2-40B4-BE49-F238E27FC236}">
                      <a16:creationId xmlns:a16="http://schemas.microsoft.com/office/drawing/2014/main" id="{4C768021-8DEA-C80F-0CBD-D494268630BB}"/>
                    </a:ext>
                  </a:extLst>
                </p:cNvPr>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1804;p70">
                  <a:extLst>
                    <a:ext uri="{FF2B5EF4-FFF2-40B4-BE49-F238E27FC236}">
                      <a16:creationId xmlns:a16="http://schemas.microsoft.com/office/drawing/2014/main" id="{60BEF98B-DC0B-8938-6BA0-5750FB5E813D}"/>
                    </a:ext>
                  </a:extLst>
                </p:cNvPr>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11805;p70">
                <a:extLst>
                  <a:ext uri="{FF2B5EF4-FFF2-40B4-BE49-F238E27FC236}">
                    <a16:creationId xmlns:a16="http://schemas.microsoft.com/office/drawing/2014/main" id="{202574FF-EF37-8DC3-49E1-AD9CC8F24FD1}"/>
                  </a:ext>
                </a:extLst>
              </p:cNvPr>
              <p:cNvGrpSpPr/>
              <p:nvPr/>
            </p:nvGrpSpPr>
            <p:grpSpPr>
              <a:xfrm>
                <a:off x="3818320" y="3481625"/>
                <a:ext cx="33497" cy="28770"/>
                <a:chOff x="3818320" y="3481625"/>
                <a:chExt cx="33497" cy="28770"/>
              </a:xfrm>
            </p:grpSpPr>
            <p:sp>
              <p:nvSpPr>
                <p:cNvPr id="1897" name="Google Shape;11806;p70">
                  <a:extLst>
                    <a:ext uri="{FF2B5EF4-FFF2-40B4-BE49-F238E27FC236}">
                      <a16:creationId xmlns:a16="http://schemas.microsoft.com/office/drawing/2014/main" id="{956B91B3-41E3-7C9D-B7DF-79968D30D796}"/>
                    </a:ext>
                  </a:extLst>
                </p:cNvPr>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1807;p70">
                  <a:extLst>
                    <a:ext uri="{FF2B5EF4-FFF2-40B4-BE49-F238E27FC236}">
                      <a16:creationId xmlns:a16="http://schemas.microsoft.com/office/drawing/2014/main" id="{7244B71F-9FFD-037C-22B1-17550485CFFA}"/>
                    </a:ext>
                  </a:extLst>
                </p:cNvPr>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1808;p70">
                <a:extLst>
                  <a:ext uri="{FF2B5EF4-FFF2-40B4-BE49-F238E27FC236}">
                    <a16:creationId xmlns:a16="http://schemas.microsoft.com/office/drawing/2014/main" id="{16975008-CF5B-99D6-F4DE-39E2FF239D7C}"/>
                  </a:ext>
                </a:extLst>
              </p:cNvPr>
              <p:cNvGrpSpPr/>
              <p:nvPr/>
            </p:nvGrpSpPr>
            <p:grpSpPr>
              <a:xfrm>
                <a:off x="4278139" y="4120948"/>
                <a:ext cx="37492" cy="32129"/>
                <a:chOff x="4278139" y="4120948"/>
                <a:chExt cx="37492" cy="32129"/>
              </a:xfrm>
            </p:grpSpPr>
            <p:sp>
              <p:nvSpPr>
                <p:cNvPr id="1895" name="Google Shape;11809;p70">
                  <a:extLst>
                    <a:ext uri="{FF2B5EF4-FFF2-40B4-BE49-F238E27FC236}">
                      <a16:creationId xmlns:a16="http://schemas.microsoft.com/office/drawing/2014/main" id="{F350E275-637E-D459-3EC7-0EC552F62D31}"/>
                    </a:ext>
                  </a:extLst>
                </p:cNvPr>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1810;p70">
                  <a:extLst>
                    <a:ext uri="{FF2B5EF4-FFF2-40B4-BE49-F238E27FC236}">
                      <a16:creationId xmlns:a16="http://schemas.microsoft.com/office/drawing/2014/main" id="{1211E83C-1DAE-1D83-ED32-3EBCFBE8D8B9}"/>
                    </a:ext>
                  </a:extLst>
                </p:cNvPr>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11811;p70">
                <a:extLst>
                  <a:ext uri="{FF2B5EF4-FFF2-40B4-BE49-F238E27FC236}">
                    <a16:creationId xmlns:a16="http://schemas.microsoft.com/office/drawing/2014/main" id="{A7003030-6F40-0E04-89A7-1C2F37F74F1C}"/>
                  </a:ext>
                </a:extLst>
              </p:cNvPr>
              <p:cNvGrpSpPr/>
              <p:nvPr/>
            </p:nvGrpSpPr>
            <p:grpSpPr>
              <a:xfrm>
                <a:off x="4419898" y="3977388"/>
                <a:ext cx="33497" cy="28692"/>
                <a:chOff x="4419898" y="3977388"/>
                <a:chExt cx="33497" cy="28692"/>
              </a:xfrm>
            </p:grpSpPr>
            <p:sp>
              <p:nvSpPr>
                <p:cNvPr id="1893" name="Google Shape;11812;p70">
                  <a:extLst>
                    <a:ext uri="{FF2B5EF4-FFF2-40B4-BE49-F238E27FC236}">
                      <a16:creationId xmlns:a16="http://schemas.microsoft.com/office/drawing/2014/main" id="{7137AAB7-F44C-AA7E-40A1-729947417AA7}"/>
                    </a:ext>
                  </a:extLst>
                </p:cNvPr>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1813;p70">
                  <a:extLst>
                    <a:ext uri="{FF2B5EF4-FFF2-40B4-BE49-F238E27FC236}">
                      <a16:creationId xmlns:a16="http://schemas.microsoft.com/office/drawing/2014/main" id="{9959322E-5551-D527-BAE0-88FE79CBDBEE}"/>
                    </a:ext>
                  </a:extLst>
                </p:cNvPr>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11814;p70">
                <a:extLst>
                  <a:ext uri="{FF2B5EF4-FFF2-40B4-BE49-F238E27FC236}">
                    <a16:creationId xmlns:a16="http://schemas.microsoft.com/office/drawing/2014/main" id="{ADFB7E0F-2F6E-BB26-F351-240E10580BE2}"/>
                  </a:ext>
                </a:extLst>
              </p:cNvPr>
              <p:cNvGrpSpPr/>
              <p:nvPr/>
            </p:nvGrpSpPr>
            <p:grpSpPr>
              <a:xfrm>
                <a:off x="4158930" y="4034684"/>
                <a:ext cx="33497" cy="28762"/>
                <a:chOff x="4158930" y="4034684"/>
                <a:chExt cx="33497" cy="28762"/>
              </a:xfrm>
            </p:grpSpPr>
            <p:sp>
              <p:nvSpPr>
                <p:cNvPr id="1891" name="Google Shape;11815;p70">
                  <a:extLst>
                    <a:ext uri="{FF2B5EF4-FFF2-40B4-BE49-F238E27FC236}">
                      <a16:creationId xmlns:a16="http://schemas.microsoft.com/office/drawing/2014/main" id="{A6A809C5-94ED-49CB-617C-0C592BC4AE7D}"/>
                    </a:ext>
                  </a:extLst>
                </p:cNvPr>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1816;p70">
                  <a:extLst>
                    <a:ext uri="{FF2B5EF4-FFF2-40B4-BE49-F238E27FC236}">
                      <a16:creationId xmlns:a16="http://schemas.microsoft.com/office/drawing/2014/main" id="{F56EE57D-8D26-754B-5850-8FCC9EFC9778}"/>
                    </a:ext>
                  </a:extLst>
                </p:cNvPr>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11817;p70">
                <a:extLst>
                  <a:ext uri="{FF2B5EF4-FFF2-40B4-BE49-F238E27FC236}">
                    <a16:creationId xmlns:a16="http://schemas.microsoft.com/office/drawing/2014/main" id="{13FF8186-06DB-5FAC-F548-4699995BB064}"/>
                  </a:ext>
                </a:extLst>
              </p:cNvPr>
              <p:cNvGrpSpPr/>
              <p:nvPr/>
            </p:nvGrpSpPr>
            <p:grpSpPr>
              <a:xfrm>
                <a:off x="4134949" y="3957049"/>
                <a:ext cx="33497" cy="28770"/>
                <a:chOff x="4134949" y="3957049"/>
                <a:chExt cx="33497" cy="28770"/>
              </a:xfrm>
            </p:grpSpPr>
            <p:sp>
              <p:nvSpPr>
                <p:cNvPr id="1889" name="Google Shape;11818;p70">
                  <a:extLst>
                    <a:ext uri="{FF2B5EF4-FFF2-40B4-BE49-F238E27FC236}">
                      <a16:creationId xmlns:a16="http://schemas.microsoft.com/office/drawing/2014/main" id="{B10A8C5F-5A79-7D4E-44E8-C3FF049584C9}"/>
                    </a:ext>
                  </a:extLst>
                </p:cNvPr>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1819;p70">
                  <a:extLst>
                    <a:ext uri="{FF2B5EF4-FFF2-40B4-BE49-F238E27FC236}">
                      <a16:creationId xmlns:a16="http://schemas.microsoft.com/office/drawing/2014/main" id="{6EB03BEC-0647-7EEE-0C69-82E571EE9443}"/>
                    </a:ext>
                  </a:extLst>
                </p:cNvPr>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11820;p70">
                <a:extLst>
                  <a:ext uri="{FF2B5EF4-FFF2-40B4-BE49-F238E27FC236}">
                    <a16:creationId xmlns:a16="http://schemas.microsoft.com/office/drawing/2014/main" id="{9A4A593E-1652-D17C-9646-9B2B04F80F33}"/>
                  </a:ext>
                </a:extLst>
              </p:cNvPr>
              <p:cNvGrpSpPr/>
              <p:nvPr/>
            </p:nvGrpSpPr>
            <p:grpSpPr>
              <a:xfrm>
                <a:off x="4193653" y="4184403"/>
                <a:ext cx="43580" cy="37264"/>
                <a:chOff x="4193653" y="4184403"/>
                <a:chExt cx="43580" cy="37264"/>
              </a:xfrm>
            </p:grpSpPr>
            <p:sp>
              <p:nvSpPr>
                <p:cNvPr id="1887" name="Google Shape;11821;p70">
                  <a:extLst>
                    <a:ext uri="{FF2B5EF4-FFF2-40B4-BE49-F238E27FC236}">
                      <a16:creationId xmlns:a16="http://schemas.microsoft.com/office/drawing/2014/main" id="{5732F5F1-F3E4-EC0A-D807-A6762482F0A3}"/>
                    </a:ext>
                  </a:extLst>
                </p:cNvPr>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1822;p70">
                  <a:extLst>
                    <a:ext uri="{FF2B5EF4-FFF2-40B4-BE49-F238E27FC236}">
                      <a16:creationId xmlns:a16="http://schemas.microsoft.com/office/drawing/2014/main" id="{57243544-D6AE-EE89-04C1-9B31B952393A}"/>
                    </a:ext>
                  </a:extLst>
                </p:cNvPr>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11823;p70">
                <a:extLst>
                  <a:ext uri="{FF2B5EF4-FFF2-40B4-BE49-F238E27FC236}">
                    <a16:creationId xmlns:a16="http://schemas.microsoft.com/office/drawing/2014/main" id="{408D5CC3-AD14-34E1-9719-411B0BA84FFD}"/>
                  </a:ext>
                </a:extLst>
              </p:cNvPr>
              <p:cNvGrpSpPr/>
              <p:nvPr/>
            </p:nvGrpSpPr>
            <p:grpSpPr>
              <a:xfrm>
                <a:off x="4343600" y="3943844"/>
                <a:ext cx="43580" cy="37312"/>
                <a:chOff x="4343600" y="3943844"/>
                <a:chExt cx="43580" cy="37312"/>
              </a:xfrm>
            </p:grpSpPr>
            <p:sp>
              <p:nvSpPr>
                <p:cNvPr id="63" name="Google Shape;11824;p70">
                  <a:extLst>
                    <a:ext uri="{FF2B5EF4-FFF2-40B4-BE49-F238E27FC236}">
                      <a16:creationId xmlns:a16="http://schemas.microsoft.com/office/drawing/2014/main" id="{0E7B08EC-6933-F598-736B-8B179B6B46C3}"/>
                    </a:ext>
                  </a:extLst>
                </p:cNvPr>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1825;p70">
                  <a:extLst>
                    <a:ext uri="{FF2B5EF4-FFF2-40B4-BE49-F238E27FC236}">
                      <a16:creationId xmlns:a16="http://schemas.microsoft.com/office/drawing/2014/main" id="{7B4CA69D-7F41-3909-8B24-1E876C1FE368}"/>
                    </a:ext>
                  </a:extLst>
                </p:cNvPr>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11826;p70">
                <a:extLst>
                  <a:ext uri="{FF2B5EF4-FFF2-40B4-BE49-F238E27FC236}">
                    <a16:creationId xmlns:a16="http://schemas.microsoft.com/office/drawing/2014/main" id="{52490C1F-ADDF-1B83-BF35-34067A05F32D}"/>
                  </a:ext>
                </a:extLst>
              </p:cNvPr>
              <p:cNvGrpSpPr/>
              <p:nvPr/>
            </p:nvGrpSpPr>
            <p:grpSpPr>
              <a:xfrm>
                <a:off x="4172339" y="3381693"/>
                <a:ext cx="31499" cy="27001"/>
                <a:chOff x="4172339" y="3381693"/>
                <a:chExt cx="31499" cy="27001"/>
              </a:xfrm>
            </p:grpSpPr>
            <p:sp>
              <p:nvSpPr>
                <p:cNvPr id="61" name="Google Shape;11827;p70">
                  <a:extLst>
                    <a:ext uri="{FF2B5EF4-FFF2-40B4-BE49-F238E27FC236}">
                      <a16:creationId xmlns:a16="http://schemas.microsoft.com/office/drawing/2014/main" id="{554AF354-7F44-CBC5-0D8E-2EA702065BBF}"/>
                    </a:ext>
                  </a:extLst>
                </p:cNvPr>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828;p70">
                  <a:extLst>
                    <a:ext uri="{FF2B5EF4-FFF2-40B4-BE49-F238E27FC236}">
                      <a16:creationId xmlns:a16="http://schemas.microsoft.com/office/drawing/2014/main" id="{EB040A96-BD73-BD6C-AD61-3E3E7D1B170C}"/>
                    </a:ext>
                  </a:extLst>
                </p:cNvPr>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37" y="1365743"/>
            <a:ext cx="4113325" cy="2789840"/>
          </a:xfrm>
          <a:prstGeom prst="rect">
            <a:avLst/>
          </a:prstGeom>
          <a:noFill/>
          <a:ln>
            <a:noFill/>
          </a:ln>
        </p:spPr>
      </p:pic>
      <p:sp>
        <p:nvSpPr>
          <p:cNvPr id="2308" name="Google Shape;2308;p43"/>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6401784" y="28974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6401784" y="11185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7" name="Google Shape;2317;p43"/>
          <p:cNvSpPr txBox="1"/>
          <p:nvPr/>
        </p:nvSpPr>
        <p:spPr>
          <a:xfrm>
            <a:off x="6372177" y="1362456"/>
            <a:ext cx="8778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9" name="Google Shape;2329;p44"/>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a:spLocks noGrp="1"/>
          </p:cNvSpPr>
          <p:nvPr>
            <p:ph type="subTitle" idx="1"/>
          </p:nvPr>
        </p:nvSpPr>
        <p:spPr>
          <a:xfrm>
            <a:off x="804672" y="1984248"/>
            <a:ext cx="32919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l="34985" r="2674"/>
          <a:stretch/>
        </p:blipFill>
        <p:spPr>
          <a:xfrm>
            <a:off x="4718153" y="995200"/>
            <a:ext cx="3144600" cy="3153000"/>
          </a:xfrm>
          <a:prstGeom prst="ellipse">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txBody>
              <a:bodyPr/>
              <a:lstStyle/>
              <a:p>
                <a:endParaRPr lang="es-ES"/>
              </a:p>
            </p:txBody>
          </p:sp>
          <p:sp>
            <p:nvSpPr>
              <p:cNvPr id="2346" name="Google Shape;2346;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txBody>
              <a:bodyPr/>
              <a:lstStyle/>
              <a:p>
                <a:endParaRPr lang="es-ES"/>
              </a:p>
            </p:txBody>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txBody>
                <a:bodyPr/>
                <a:lstStyle/>
                <a:p>
                  <a:endParaRPr lang="es-ES"/>
                </a:p>
              </p:txBody>
            </p:sp>
            <p:sp>
              <p:nvSpPr>
                <p:cNvPr id="2351" name="Google Shape;2351;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txBody>
              <a:bodyPr/>
              <a:lstStyle/>
              <a:p>
                <a:endParaRPr lang="es-ES"/>
              </a:p>
            </p:txBody>
          </p:sp>
          <p:sp>
            <p:nvSpPr>
              <p:cNvPr id="2358" name="Google Shape;2358;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txBody>
              <a:bodyPr/>
              <a:lstStyle/>
              <a:p>
                <a:endParaRPr lang="es-ES"/>
              </a:p>
            </p:txBody>
          </p:sp>
          <p:sp>
            <p:nvSpPr>
              <p:cNvPr id="2361" name="Google Shape;2361;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txBody>
              <a:bodyPr/>
              <a:lstStyle/>
              <a:p>
                <a:endParaRPr lang="es-ES"/>
              </a:p>
            </p:txBody>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txBody>
              <a:bodyPr/>
              <a:lstStyle/>
              <a:p>
                <a:endParaRPr lang="es-ES"/>
              </a:p>
            </p:txBody>
          </p:sp>
          <p:sp>
            <p:nvSpPr>
              <p:cNvPr id="2372" name="Google Shape;2372;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txBody>
              <a:bodyPr/>
              <a:lstStyle/>
              <a:p>
                <a:endParaRPr lang="es-ES"/>
              </a:p>
            </p:txBody>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txBody>
              <a:bodyPr/>
              <a:lstStyle/>
              <a:p>
                <a:endParaRPr lang="es-ES"/>
              </a:p>
            </p:txBody>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txBody>
              <a:bodyPr/>
              <a:lstStyle/>
              <a:p>
                <a:endParaRPr lang="es-ES"/>
              </a:p>
            </p:txBody>
          </p:sp>
          <p:sp>
            <p:nvSpPr>
              <p:cNvPr id="2378" name="Google Shape;2378;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txBody>
              <a:bodyPr/>
              <a:lstStyle/>
              <a:p>
                <a:endParaRPr lang="es-ES"/>
              </a:p>
            </p:txBody>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txBody>
              <a:bodyPr/>
              <a:lstStyle/>
              <a:p>
                <a:endParaRPr lang="es-ES"/>
              </a:p>
            </p:txBody>
          </p:sp>
          <p:sp>
            <p:nvSpPr>
              <p:cNvPr id="2386" name="Google Shape;2386;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txBody>
              <a:bodyPr/>
              <a:lstStyle/>
              <a:p>
                <a:endParaRPr lang="es-ES"/>
              </a:p>
            </p:txBody>
          </p:sp>
          <p:sp>
            <p:nvSpPr>
              <p:cNvPr id="2389" name="Google Shape;2389;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txBody>
              <a:bodyPr/>
              <a:lstStyle/>
              <a:p>
                <a:endParaRPr lang="es-ES"/>
              </a:p>
            </p:txBody>
          </p:sp>
          <p:sp>
            <p:nvSpPr>
              <p:cNvPr id="2392" name="Google Shape;2392;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4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4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4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4" name="Google Shape;2444;p4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4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4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4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4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4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6" name="Google Shape;2566;p4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46"/>
          <p:cNvSpPr/>
          <p:nvPr/>
        </p:nvSpPr>
        <p:spPr>
          <a:xfrm>
            <a:off x="1434675" y="240932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970750" y="2028425"/>
              <a:ext cx="253500" cy="2535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46"/>
          <p:cNvSpPr/>
          <p:nvPr/>
        </p:nvSpPr>
        <p:spPr>
          <a:xfrm>
            <a:off x="2927025" y="231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2793638" y="2467221"/>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3076182" y="252887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2997241" y="2162816"/>
              <a:ext cx="197700" cy="1977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1" name="Google Shape;2611;p46"/>
          <p:cNvSpPr/>
          <p:nvPr/>
        </p:nvSpPr>
        <p:spPr>
          <a:xfrm>
            <a:off x="4228013" y="366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293235" y="3512996"/>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txBox="1"/>
          <p:nvPr/>
        </p:nvSpPr>
        <p:spPr>
          <a:xfrm>
            <a:off x="5266944"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723750" y="338323"/>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50"/>
          <p:cNvSpPr txBox="1">
            <a:spLocks noGrp="1"/>
          </p:cNvSpPr>
          <p:nvPr>
            <p:ph type="title"/>
          </p:nvPr>
        </p:nvSpPr>
        <p:spPr>
          <a:xfrm>
            <a:off x="2624328" y="1121545"/>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t>Whoa!</a:t>
            </a:r>
            <a:endParaRPr sz="10000"/>
          </a:p>
        </p:txBody>
      </p:sp>
      <p:sp>
        <p:nvSpPr>
          <p:cNvPr id="2733" name="Google Shape;2733;p50"/>
          <p:cNvSpPr txBox="1">
            <a:spLocks noGrp="1"/>
          </p:cNvSpPr>
          <p:nvPr>
            <p:ph type="subTitle" idx="1"/>
          </p:nvPr>
        </p:nvSpPr>
        <p:spPr>
          <a:xfrm>
            <a:off x="2933525" y="2699917"/>
            <a:ext cx="3276900" cy="86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48216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74" name="Google Shape;2974;p52"/>
          <p:cNvSpPr txBox="1">
            <a:spLocks noGrp="1"/>
          </p:cNvSpPr>
          <p:nvPr>
            <p:ph type="subTitle" idx="4"/>
          </p:nvPr>
        </p:nvSpPr>
        <p:spPr>
          <a:xfrm>
            <a:off x="3689552"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a:spLocks noGrp="1"/>
          </p:cNvSpPr>
          <p:nvPr>
            <p:ph type="subTitle" idx="5"/>
          </p:nvPr>
        </p:nvSpPr>
        <p:spPr>
          <a:xfrm>
            <a:off x="585667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976" name="Google Shape;2976;p52"/>
          <p:cNvSpPr txBox="1">
            <a:spLocks noGrp="1"/>
          </p:cNvSpPr>
          <p:nvPr>
            <p:ph type="subTitle" idx="1"/>
          </p:nvPr>
        </p:nvSpPr>
        <p:spPr>
          <a:xfrm>
            <a:off x="152242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977" name="Google Shape;2977;p52"/>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978" name="Google Shape;2978;p52"/>
          <p:cNvSpPr txBox="1">
            <a:spLocks noGrp="1"/>
          </p:cNvSpPr>
          <p:nvPr>
            <p:ph type="subTitle" idx="6"/>
          </p:nvPr>
        </p:nvSpPr>
        <p:spPr>
          <a:xfrm>
            <a:off x="585667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marL="0" lvl="0" indent="0" algn="ctr" rtl="0">
              <a:spcBef>
                <a:spcPts val="0"/>
              </a:spcBef>
              <a:spcAft>
                <a:spcPts val="0"/>
              </a:spcAft>
              <a:buNone/>
            </a:pPr>
            <a:endParaRPr>
              <a:latin typeface="Barlow Semi Condensed"/>
              <a:ea typeface="Barlow Semi Condensed"/>
              <a:cs typeface="Barlow Semi Condensed"/>
              <a:sym typeface="Barlow Semi Condensed"/>
            </a:endParaRPr>
          </a:p>
        </p:txBody>
      </p:sp>
      <p:sp>
        <p:nvSpPr>
          <p:cNvPr id="2979" name="Google Shape;2979;p52"/>
          <p:cNvSpPr txBox="1">
            <a:spLocks noGrp="1"/>
          </p:cNvSpPr>
          <p:nvPr>
            <p:ph type="subTitle" idx="2"/>
          </p:nvPr>
        </p:nvSpPr>
        <p:spPr>
          <a:xfrm>
            <a:off x="152242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4" name="Google Shape;2984;p52"/>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5" name="Google Shape;2985;p52"/>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8" name="Google Shape;2988;p5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1" name="Google Shape;2991;p52"/>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2" name="Google Shape;2992;p52"/>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3" name="Google Shape;2993;p52"/>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994" name="Google Shape;2994;p52"/>
          <p:cNvSpPr txBox="1">
            <a:spLocks noGrp="1"/>
          </p:cNvSpPr>
          <p:nvPr>
            <p:ph type="subTitle" idx="7"/>
          </p:nvPr>
        </p:nvSpPr>
        <p:spPr>
          <a:xfrm>
            <a:off x="152242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995" name="Google Shape;2995;p52"/>
          <p:cNvSpPr txBox="1">
            <a:spLocks noGrp="1"/>
          </p:cNvSpPr>
          <p:nvPr>
            <p:ph type="subTitle" idx="8"/>
          </p:nvPr>
        </p:nvSpPr>
        <p:spPr>
          <a:xfrm>
            <a:off x="152242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a:spLocks noGrp="1"/>
          </p:cNvSpPr>
          <p:nvPr>
            <p:ph type="subTitle" idx="9"/>
          </p:nvPr>
        </p:nvSpPr>
        <p:spPr>
          <a:xfrm>
            <a:off x="3597450" y="3215961"/>
            <a:ext cx="1949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997" name="Google Shape;2997;p52"/>
          <p:cNvSpPr txBox="1">
            <a:spLocks noGrp="1"/>
          </p:cNvSpPr>
          <p:nvPr>
            <p:ph type="subTitle" idx="13"/>
          </p:nvPr>
        </p:nvSpPr>
        <p:spPr>
          <a:xfrm>
            <a:off x="3597500" y="3556017"/>
            <a:ext cx="19491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0" name="Google Shape;3000;p52"/>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1" name="Google Shape;3001;p52"/>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002" name="Google Shape;3002;p52"/>
          <p:cNvSpPr/>
          <p:nvPr/>
        </p:nvSpPr>
        <p:spPr>
          <a:xfrm>
            <a:off x="2254479" y="2837436"/>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3" name="Google Shape;3003;p52"/>
          <p:cNvSpPr txBox="1">
            <a:spLocks noGrp="1"/>
          </p:cNvSpPr>
          <p:nvPr>
            <p:ph type="subTitle" idx="14"/>
          </p:nvPr>
        </p:nvSpPr>
        <p:spPr>
          <a:xfrm>
            <a:off x="585667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004" name="Google Shape;3004;p52"/>
          <p:cNvSpPr txBox="1">
            <a:spLocks noGrp="1"/>
          </p:cNvSpPr>
          <p:nvPr>
            <p:ph type="subTitle" idx="15"/>
          </p:nvPr>
        </p:nvSpPr>
        <p:spPr>
          <a:xfrm>
            <a:off x="585667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 name="Google Shape;11017;p70">
            <a:extLst>
              <a:ext uri="{FF2B5EF4-FFF2-40B4-BE49-F238E27FC236}">
                <a16:creationId xmlns:a16="http://schemas.microsoft.com/office/drawing/2014/main" id="{5F88558B-ACCF-6BFE-EFF7-C4B61B53E13B}"/>
              </a:ext>
            </a:extLst>
          </p:cNvPr>
          <p:cNvGrpSpPr/>
          <p:nvPr/>
        </p:nvGrpSpPr>
        <p:grpSpPr>
          <a:xfrm>
            <a:off x="1803162" y="390404"/>
            <a:ext cx="4366902" cy="2993731"/>
            <a:chOff x="3597785" y="3065882"/>
            <a:chExt cx="2241344" cy="1330656"/>
          </a:xfrm>
        </p:grpSpPr>
        <p:grpSp>
          <p:nvGrpSpPr>
            <p:cNvPr id="3" name="Google Shape;11018;p70">
              <a:extLst>
                <a:ext uri="{FF2B5EF4-FFF2-40B4-BE49-F238E27FC236}">
                  <a16:creationId xmlns:a16="http://schemas.microsoft.com/office/drawing/2014/main" id="{BDE27256-58DC-38D2-81CD-D90F45A82D7C}"/>
                </a:ext>
              </a:extLst>
            </p:cNvPr>
            <p:cNvGrpSpPr/>
            <p:nvPr/>
          </p:nvGrpSpPr>
          <p:grpSpPr>
            <a:xfrm>
              <a:off x="5296908" y="3937355"/>
              <a:ext cx="143198" cy="32380"/>
              <a:chOff x="5296908" y="3937355"/>
              <a:chExt cx="143198" cy="32380"/>
            </a:xfrm>
          </p:grpSpPr>
          <p:sp>
            <p:nvSpPr>
              <p:cNvPr id="2872" name="Google Shape;11019;p70">
                <a:extLst>
                  <a:ext uri="{FF2B5EF4-FFF2-40B4-BE49-F238E27FC236}">
                    <a16:creationId xmlns:a16="http://schemas.microsoft.com/office/drawing/2014/main" id="{287587E7-716E-F9C4-EE80-0ED945B12590}"/>
                  </a:ext>
                </a:extLst>
              </p:cNvPr>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3" name="Google Shape;11020;p70">
                <a:extLst>
                  <a:ext uri="{FF2B5EF4-FFF2-40B4-BE49-F238E27FC236}">
                    <a16:creationId xmlns:a16="http://schemas.microsoft.com/office/drawing/2014/main" id="{6703F9F9-6600-D77F-1D9C-760A274DFA64}"/>
                  </a:ext>
                </a:extLst>
              </p:cNvPr>
              <p:cNvGrpSpPr/>
              <p:nvPr/>
            </p:nvGrpSpPr>
            <p:grpSpPr>
              <a:xfrm>
                <a:off x="5402331" y="3937355"/>
                <a:ext cx="37776" cy="32380"/>
                <a:chOff x="5402331" y="3937355"/>
                <a:chExt cx="37776" cy="32380"/>
              </a:xfrm>
            </p:grpSpPr>
            <p:sp>
              <p:nvSpPr>
                <p:cNvPr id="2877" name="Google Shape;11021;p70">
                  <a:extLst>
                    <a:ext uri="{FF2B5EF4-FFF2-40B4-BE49-F238E27FC236}">
                      <a16:creationId xmlns:a16="http://schemas.microsoft.com/office/drawing/2014/main" id="{56FDED35-63FA-84A3-9850-CAC843C6DA19}"/>
                    </a:ext>
                  </a:extLst>
                </p:cNvPr>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11022;p70">
                  <a:extLst>
                    <a:ext uri="{FF2B5EF4-FFF2-40B4-BE49-F238E27FC236}">
                      <a16:creationId xmlns:a16="http://schemas.microsoft.com/office/drawing/2014/main" id="{645D420E-5C28-73B4-A9C9-4D4B6915E3A1}"/>
                    </a:ext>
                  </a:extLst>
                </p:cNvPr>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 name="Google Shape;11023;p70">
                <a:extLst>
                  <a:ext uri="{FF2B5EF4-FFF2-40B4-BE49-F238E27FC236}">
                    <a16:creationId xmlns:a16="http://schemas.microsoft.com/office/drawing/2014/main" id="{4CC1A852-66FF-AFB1-28B7-0379E1959FEB}"/>
                  </a:ext>
                </a:extLst>
              </p:cNvPr>
              <p:cNvGrpSpPr/>
              <p:nvPr/>
            </p:nvGrpSpPr>
            <p:grpSpPr>
              <a:xfrm>
                <a:off x="5296908" y="3937355"/>
                <a:ext cx="37783" cy="32380"/>
                <a:chOff x="5296908" y="3937355"/>
                <a:chExt cx="37783" cy="32380"/>
              </a:xfrm>
            </p:grpSpPr>
            <p:sp>
              <p:nvSpPr>
                <p:cNvPr id="2875" name="Google Shape;11024;p70">
                  <a:extLst>
                    <a:ext uri="{FF2B5EF4-FFF2-40B4-BE49-F238E27FC236}">
                      <a16:creationId xmlns:a16="http://schemas.microsoft.com/office/drawing/2014/main" id="{6208E20D-E906-BAF6-0DBE-1C511E1CA65D}"/>
                    </a:ext>
                  </a:extLst>
                </p:cNvPr>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11025;p70">
                  <a:extLst>
                    <a:ext uri="{FF2B5EF4-FFF2-40B4-BE49-F238E27FC236}">
                      <a16:creationId xmlns:a16="http://schemas.microsoft.com/office/drawing/2014/main" id="{248631A4-91CC-DB9C-3645-301BF014EF89}"/>
                    </a:ext>
                  </a:extLst>
                </p:cNvPr>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oogle Shape;11026;p70">
              <a:extLst>
                <a:ext uri="{FF2B5EF4-FFF2-40B4-BE49-F238E27FC236}">
                  <a16:creationId xmlns:a16="http://schemas.microsoft.com/office/drawing/2014/main" id="{E04642C0-0191-5D18-F685-5EC02C3F6503}"/>
                </a:ext>
              </a:extLst>
            </p:cNvPr>
            <p:cNvGrpSpPr/>
            <p:nvPr/>
          </p:nvGrpSpPr>
          <p:grpSpPr>
            <a:xfrm>
              <a:off x="4724163" y="3119631"/>
              <a:ext cx="120838" cy="84218"/>
              <a:chOff x="4724163" y="3119631"/>
              <a:chExt cx="120838" cy="84218"/>
            </a:xfrm>
          </p:grpSpPr>
          <p:grpSp>
            <p:nvGrpSpPr>
              <p:cNvPr id="2857" name="Google Shape;11027;p70">
                <a:extLst>
                  <a:ext uri="{FF2B5EF4-FFF2-40B4-BE49-F238E27FC236}">
                    <a16:creationId xmlns:a16="http://schemas.microsoft.com/office/drawing/2014/main" id="{24E14E7C-AE95-9603-5BC8-1B5AB75FC483}"/>
                  </a:ext>
                </a:extLst>
              </p:cNvPr>
              <p:cNvGrpSpPr/>
              <p:nvPr/>
            </p:nvGrpSpPr>
            <p:grpSpPr>
              <a:xfrm>
                <a:off x="4746712" y="3132773"/>
                <a:ext cx="86869" cy="56424"/>
                <a:chOff x="4746712" y="3132773"/>
                <a:chExt cx="86869" cy="56424"/>
              </a:xfrm>
            </p:grpSpPr>
            <p:sp>
              <p:nvSpPr>
                <p:cNvPr id="2870" name="Google Shape;11028;p70">
                  <a:extLst>
                    <a:ext uri="{FF2B5EF4-FFF2-40B4-BE49-F238E27FC236}">
                      <a16:creationId xmlns:a16="http://schemas.microsoft.com/office/drawing/2014/main" id="{7A7C1149-64EE-2C57-795F-867F6F5F0D5F}"/>
                    </a:ext>
                  </a:extLst>
                </p:cNvPr>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11029;p70">
                  <a:extLst>
                    <a:ext uri="{FF2B5EF4-FFF2-40B4-BE49-F238E27FC236}">
                      <a16:creationId xmlns:a16="http://schemas.microsoft.com/office/drawing/2014/main" id="{B129D79D-D144-EBFE-FAE9-C2906FCFD024}"/>
                    </a:ext>
                  </a:extLst>
                </p:cNvPr>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11030;p70">
                <a:extLst>
                  <a:ext uri="{FF2B5EF4-FFF2-40B4-BE49-F238E27FC236}">
                    <a16:creationId xmlns:a16="http://schemas.microsoft.com/office/drawing/2014/main" id="{6C8AAE9E-7265-7614-E12F-C40BFD9213C3}"/>
                  </a:ext>
                </a:extLst>
              </p:cNvPr>
              <p:cNvGrpSpPr/>
              <p:nvPr/>
            </p:nvGrpSpPr>
            <p:grpSpPr>
              <a:xfrm>
                <a:off x="4773634" y="3143336"/>
                <a:ext cx="37776" cy="32451"/>
                <a:chOff x="4773634" y="3143336"/>
                <a:chExt cx="37776" cy="32451"/>
              </a:xfrm>
            </p:grpSpPr>
            <p:sp>
              <p:nvSpPr>
                <p:cNvPr id="2868" name="Google Shape;11031;p70">
                  <a:extLst>
                    <a:ext uri="{FF2B5EF4-FFF2-40B4-BE49-F238E27FC236}">
                      <a16:creationId xmlns:a16="http://schemas.microsoft.com/office/drawing/2014/main" id="{A1557442-D679-9A24-08E4-39EDD58838AB}"/>
                    </a:ext>
                  </a:extLst>
                </p:cNvPr>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11032;p70">
                  <a:extLst>
                    <a:ext uri="{FF2B5EF4-FFF2-40B4-BE49-F238E27FC236}">
                      <a16:creationId xmlns:a16="http://schemas.microsoft.com/office/drawing/2014/main" id="{0D3A1741-8DC9-8F27-BDD1-479A2E423BAA}"/>
                    </a:ext>
                  </a:extLst>
                </p:cNvPr>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11033;p70">
                <a:extLst>
                  <a:ext uri="{FF2B5EF4-FFF2-40B4-BE49-F238E27FC236}">
                    <a16:creationId xmlns:a16="http://schemas.microsoft.com/office/drawing/2014/main" id="{D32DF13B-2D0C-A4D0-3F40-A51714283D34}"/>
                  </a:ext>
                </a:extLst>
              </p:cNvPr>
              <p:cNvGrpSpPr/>
              <p:nvPr/>
            </p:nvGrpSpPr>
            <p:grpSpPr>
              <a:xfrm>
                <a:off x="4724163" y="3131248"/>
                <a:ext cx="37776" cy="32459"/>
                <a:chOff x="4724163" y="3131248"/>
                <a:chExt cx="37776" cy="32459"/>
              </a:xfrm>
            </p:grpSpPr>
            <p:sp>
              <p:nvSpPr>
                <p:cNvPr id="2866" name="Google Shape;11034;p70">
                  <a:extLst>
                    <a:ext uri="{FF2B5EF4-FFF2-40B4-BE49-F238E27FC236}">
                      <a16:creationId xmlns:a16="http://schemas.microsoft.com/office/drawing/2014/main" id="{07E3563C-EE65-56D5-0520-C0BB39D33263}"/>
                    </a:ext>
                  </a:extLst>
                </p:cNvPr>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11035;p70">
                  <a:extLst>
                    <a:ext uri="{FF2B5EF4-FFF2-40B4-BE49-F238E27FC236}">
                      <a16:creationId xmlns:a16="http://schemas.microsoft.com/office/drawing/2014/main" id="{9335CC07-60D6-9B51-9C32-ADAA61EDD058}"/>
                    </a:ext>
                  </a:extLst>
                </p:cNvPr>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0" name="Google Shape;11036;p70">
                <a:extLst>
                  <a:ext uri="{FF2B5EF4-FFF2-40B4-BE49-F238E27FC236}">
                    <a16:creationId xmlns:a16="http://schemas.microsoft.com/office/drawing/2014/main" id="{8371FBEC-6FED-E322-DDEA-4889B1FF10FB}"/>
                  </a:ext>
                </a:extLst>
              </p:cNvPr>
              <p:cNvGrpSpPr/>
              <p:nvPr/>
            </p:nvGrpSpPr>
            <p:grpSpPr>
              <a:xfrm>
                <a:off x="4755081" y="3176054"/>
                <a:ext cx="32357" cy="27795"/>
                <a:chOff x="4755081" y="3176054"/>
                <a:chExt cx="32357" cy="27795"/>
              </a:xfrm>
            </p:grpSpPr>
            <p:sp>
              <p:nvSpPr>
                <p:cNvPr id="2864" name="Google Shape;11037;p70">
                  <a:extLst>
                    <a:ext uri="{FF2B5EF4-FFF2-40B4-BE49-F238E27FC236}">
                      <a16:creationId xmlns:a16="http://schemas.microsoft.com/office/drawing/2014/main" id="{B024FC16-76B8-E083-8B8F-775079B787E2}"/>
                    </a:ext>
                  </a:extLst>
                </p:cNvPr>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11038;p70">
                  <a:extLst>
                    <a:ext uri="{FF2B5EF4-FFF2-40B4-BE49-F238E27FC236}">
                      <a16:creationId xmlns:a16="http://schemas.microsoft.com/office/drawing/2014/main" id="{62B931EE-88A7-90BA-6100-D3C889F51525}"/>
                    </a:ext>
                  </a:extLst>
                </p:cNvPr>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1" name="Google Shape;11039;p70">
                <a:extLst>
                  <a:ext uri="{FF2B5EF4-FFF2-40B4-BE49-F238E27FC236}">
                    <a16:creationId xmlns:a16="http://schemas.microsoft.com/office/drawing/2014/main" id="{E81A521A-4EEC-412D-B092-DC1C1183F394}"/>
                  </a:ext>
                </a:extLst>
              </p:cNvPr>
              <p:cNvGrpSpPr/>
              <p:nvPr/>
            </p:nvGrpSpPr>
            <p:grpSpPr>
              <a:xfrm>
                <a:off x="4812550" y="3119631"/>
                <a:ext cx="32451" cy="27803"/>
                <a:chOff x="4812550" y="3119631"/>
                <a:chExt cx="32451" cy="27803"/>
              </a:xfrm>
            </p:grpSpPr>
            <p:sp>
              <p:nvSpPr>
                <p:cNvPr id="2862" name="Google Shape;11040;p70">
                  <a:extLst>
                    <a:ext uri="{FF2B5EF4-FFF2-40B4-BE49-F238E27FC236}">
                      <a16:creationId xmlns:a16="http://schemas.microsoft.com/office/drawing/2014/main" id="{3766771E-6085-D099-14F8-B770A5CCC2B4}"/>
                    </a:ext>
                  </a:extLst>
                </p:cNvPr>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11041;p70">
                  <a:extLst>
                    <a:ext uri="{FF2B5EF4-FFF2-40B4-BE49-F238E27FC236}">
                      <a16:creationId xmlns:a16="http://schemas.microsoft.com/office/drawing/2014/main" id="{0B21EE1F-7331-78AB-CC11-681B9CA95E48}"/>
                    </a:ext>
                  </a:extLst>
                </p:cNvPr>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 name="Google Shape;11042;p70">
              <a:extLst>
                <a:ext uri="{FF2B5EF4-FFF2-40B4-BE49-F238E27FC236}">
                  <a16:creationId xmlns:a16="http://schemas.microsoft.com/office/drawing/2014/main" id="{236F8EC5-20D2-9978-1E13-678B9BA2BCE9}"/>
                </a:ext>
              </a:extLst>
            </p:cNvPr>
            <p:cNvGrpSpPr/>
            <p:nvPr/>
          </p:nvGrpSpPr>
          <p:grpSpPr>
            <a:xfrm>
              <a:off x="5382826" y="4027197"/>
              <a:ext cx="268967" cy="250422"/>
              <a:chOff x="5382826" y="4027197"/>
              <a:chExt cx="268967" cy="250422"/>
            </a:xfrm>
          </p:grpSpPr>
          <p:grpSp>
            <p:nvGrpSpPr>
              <p:cNvPr id="2829" name="Google Shape;11043;p70">
                <a:extLst>
                  <a:ext uri="{FF2B5EF4-FFF2-40B4-BE49-F238E27FC236}">
                    <a16:creationId xmlns:a16="http://schemas.microsoft.com/office/drawing/2014/main" id="{86A2310C-E4BE-244C-170E-B259FD4B6B79}"/>
                  </a:ext>
                </a:extLst>
              </p:cNvPr>
              <p:cNvGrpSpPr/>
              <p:nvPr/>
            </p:nvGrpSpPr>
            <p:grpSpPr>
              <a:xfrm>
                <a:off x="5405280" y="4042510"/>
                <a:ext cx="237570" cy="218647"/>
                <a:chOff x="5405280" y="4042510"/>
                <a:chExt cx="237570" cy="218647"/>
              </a:xfrm>
            </p:grpSpPr>
            <p:sp>
              <p:nvSpPr>
                <p:cNvPr id="2851" name="Google Shape;11044;p70">
                  <a:extLst>
                    <a:ext uri="{FF2B5EF4-FFF2-40B4-BE49-F238E27FC236}">
                      <a16:creationId xmlns:a16="http://schemas.microsoft.com/office/drawing/2014/main" id="{D081544F-72F1-5323-65A9-038DF2905624}"/>
                    </a:ext>
                  </a:extLst>
                </p:cNvPr>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11045;p70">
                  <a:extLst>
                    <a:ext uri="{FF2B5EF4-FFF2-40B4-BE49-F238E27FC236}">
                      <a16:creationId xmlns:a16="http://schemas.microsoft.com/office/drawing/2014/main" id="{85484118-97E1-567F-0B1A-81225EEB305E}"/>
                    </a:ext>
                  </a:extLst>
                </p:cNvPr>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11046;p70">
                  <a:extLst>
                    <a:ext uri="{FF2B5EF4-FFF2-40B4-BE49-F238E27FC236}">
                      <a16:creationId xmlns:a16="http://schemas.microsoft.com/office/drawing/2014/main" id="{22146A47-FCF1-4DBF-8BC6-ED50D8E7BF5D}"/>
                    </a:ext>
                  </a:extLst>
                </p:cNvPr>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11047;p70">
                  <a:extLst>
                    <a:ext uri="{FF2B5EF4-FFF2-40B4-BE49-F238E27FC236}">
                      <a16:creationId xmlns:a16="http://schemas.microsoft.com/office/drawing/2014/main" id="{4B977EC3-07BF-EDE7-D702-4CF03C8F7385}"/>
                    </a:ext>
                  </a:extLst>
                </p:cNvPr>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11048;p70">
                  <a:extLst>
                    <a:ext uri="{FF2B5EF4-FFF2-40B4-BE49-F238E27FC236}">
                      <a16:creationId xmlns:a16="http://schemas.microsoft.com/office/drawing/2014/main" id="{CC7259B5-C639-F1D1-3769-900048B52EFA}"/>
                    </a:ext>
                  </a:extLst>
                </p:cNvPr>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11049;p70">
                  <a:extLst>
                    <a:ext uri="{FF2B5EF4-FFF2-40B4-BE49-F238E27FC236}">
                      <a16:creationId xmlns:a16="http://schemas.microsoft.com/office/drawing/2014/main" id="{56FF362E-315B-18C9-5EF7-5CCDC26A6785}"/>
                    </a:ext>
                  </a:extLst>
                </p:cNvPr>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11050;p70">
                <a:extLst>
                  <a:ext uri="{FF2B5EF4-FFF2-40B4-BE49-F238E27FC236}">
                    <a16:creationId xmlns:a16="http://schemas.microsoft.com/office/drawing/2014/main" id="{8842C7D6-3152-3A54-F30B-46073F3E2EC7}"/>
                  </a:ext>
                </a:extLst>
              </p:cNvPr>
              <p:cNvGrpSpPr/>
              <p:nvPr/>
            </p:nvGrpSpPr>
            <p:grpSpPr>
              <a:xfrm>
                <a:off x="5382826" y="4125549"/>
                <a:ext cx="37776" cy="32380"/>
                <a:chOff x="5382826" y="4125549"/>
                <a:chExt cx="37776" cy="32380"/>
              </a:xfrm>
            </p:grpSpPr>
            <p:sp>
              <p:nvSpPr>
                <p:cNvPr id="2849" name="Google Shape;11051;p70">
                  <a:extLst>
                    <a:ext uri="{FF2B5EF4-FFF2-40B4-BE49-F238E27FC236}">
                      <a16:creationId xmlns:a16="http://schemas.microsoft.com/office/drawing/2014/main" id="{262C4410-34BB-8B11-7F27-BF723D721E7E}"/>
                    </a:ext>
                  </a:extLst>
                </p:cNvPr>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11052;p70">
                  <a:extLst>
                    <a:ext uri="{FF2B5EF4-FFF2-40B4-BE49-F238E27FC236}">
                      <a16:creationId xmlns:a16="http://schemas.microsoft.com/office/drawing/2014/main" id="{2745BFA9-5C81-7A5E-C6F6-E57D5F1020E9}"/>
                    </a:ext>
                  </a:extLst>
                </p:cNvPr>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oogle Shape;11053;p70">
                <a:extLst>
                  <a:ext uri="{FF2B5EF4-FFF2-40B4-BE49-F238E27FC236}">
                    <a16:creationId xmlns:a16="http://schemas.microsoft.com/office/drawing/2014/main" id="{F4F39398-4105-712B-F3E0-9C6D000AEED7}"/>
                  </a:ext>
                </a:extLst>
              </p:cNvPr>
              <p:cNvGrpSpPr/>
              <p:nvPr/>
            </p:nvGrpSpPr>
            <p:grpSpPr>
              <a:xfrm>
                <a:off x="5475680" y="4195587"/>
                <a:ext cx="37783" cy="32364"/>
                <a:chOff x="5475680" y="4195587"/>
                <a:chExt cx="37783" cy="32364"/>
              </a:xfrm>
            </p:grpSpPr>
            <p:sp>
              <p:nvSpPr>
                <p:cNvPr id="2847" name="Google Shape;11054;p70">
                  <a:extLst>
                    <a:ext uri="{FF2B5EF4-FFF2-40B4-BE49-F238E27FC236}">
                      <a16:creationId xmlns:a16="http://schemas.microsoft.com/office/drawing/2014/main" id="{A84F2979-F71D-A060-2911-E53B3B997E6A}"/>
                    </a:ext>
                  </a:extLst>
                </p:cNvPr>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11055;p70">
                  <a:extLst>
                    <a:ext uri="{FF2B5EF4-FFF2-40B4-BE49-F238E27FC236}">
                      <a16:creationId xmlns:a16="http://schemas.microsoft.com/office/drawing/2014/main" id="{A42F9859-13DC-D71D-1DBF-012D4C8F1788}"/>
                    </a:ext>
                  </a:extLst>
                </p:cNvPr>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11056;p70">
                <a:extLst>
                  <a:ext uri="{FF2B5EF4-FFF2-40B4-BE49-F238E27FC236}">
                    <a16:creationId xmlns:a16="http://schemas.microsoft.com/office/drawing/2014/main" id="{2F02806E-437E-9670-1E1F-76E4A7F7A052}"/>
                  </a:ext>
                </a:extLst>
              </p:cNvPr>
              <p:cNvGrpSpPr/>
              <p:nvPr/>
            </p:nvGrpSpPr>
            <p:grpSpPr>
              <a:xfrm>
                <a:off x="5532575" y="4027197"/>
                <a:ext cx="33308" cy="32262"/>
                <a:chOff x="5532575" y="4027197"/>
                <a:chExt cx="33308" cy="32262"/>
              </a:xfrm>
            </p:grpSpPr>
            <p:sp>
              <p:nvSpPr>
                <p:cNvPr id="2845" name="Google Shape;11057;p70">
                  <a:extLst>
                    <a:ext uri="{FF2B5EF4-FFF2-40B4-BE49-F238E27FC236}">
                      <a16:creationId xmlns:a16="http://schemas.microsoft.com/office/drawing/2014/main" id="{6AE1A88E-E033-1050-40A8-03B4987F83A3}"/>
                    </a:ext>
                  </a:extLst>
                </p:cNvPr>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11058;p70">
                  <a:extLst>
                    <a:ext uri="{FF2B5EF4-FFF2-40B4-BE49-F238E27FC236}">
                      <a16:creationId xmlns:a16="http://schemas.microsoft.com/office/drawing/2014/main" id="{4723A669-0C97-2DC3-4219-3CC23A61E5BF}"/>
                    </a:ext>
                  </a:extLst>
                </p:cNvPr>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11059;p70">
                <a:extLst>
                  <a:ext uri="{FF2B5EF4-FFF2-40B4-BE49-F238E27FC236}">
                    <a16:creationId xmlns:a16="http://schemas.microsoft.com/office/drawing/2014/main" id="{0F7D9C68-F7FE-6175-82BB-77F769CFDBE8}"/>
                  </a:ext>
                </a:extLst>
              </p:cNvPr>
              <p:cNvGrpSpPr/>
              <p:nvPr/>
            </p:nvGrpSpPr>
            <p:grpSpPr>
              <a:xfrm>
                <a:off x="5590706" y="4245348"/>
                <a:ext cx="33497" cy="32270"/>
                <a:chOff x="5590706" y="4245348"/>
                <a:chExt cx="33497" cy="32270"/>
              </a:xfrm>
            </p:grpSpPr>
            <p:sp>
              <p:nvSpPr>
                <p:cNvPr id="2843" name="Google Shape;11060;p70">
                  <a:extLst>
                    <a:ext uri="{FF2B5EF4-FFF2-40B4-BE49-F238E27FC236}">
                      <a16:creationId xmlns:a16="http://schemas.microsoft.com/office/drawing/2014/main" id="{EC62E892-52DD-B16A-EF68-19C9DDE50B78}"/>
                    </a:ext>
                  </a:extLst>
                </p:cNvPr>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11061;p70">
                  <a:extLst>
                    <a:ext uri="{FF2B5EF4-FFF2-40B4-BE49-F238E27FC236}">
                      <a16:creationId xmlns:a16="http://schemas.microsoft.com/office/drawing/2014/main" id="{E7B5206A-9A7D-D1FF-7B4D-352F408BA93A}"/>
                    </a:ext>
                  </a:extLst>
                </p:cNvPr>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 name="Google Shape;11062;p70">
                <a:extLst>
                  <a:ext uri="{FF2B5EF4-FFF2-40B4-BE49-F238E27FC236}">
                    <a16:creationId xmlns:a16="http://schemas.microsoft.com/office/drawing/2014/main" id="{D89CB847-EECB-8AF9-D637-F2F2C341EBB9}"/>
                  </a:ext>
                </a:extLst>
              </p:cNvPr>
              <p:cNvGrpSpPr/>
              <p:nvPr/>
            </p:nvGrpSpPr>
            <p:grpSpPr>
              <a:xfrm>
                <a:off x="5618681" y="4109677"/>
                <a:ext cx="33112" cy="32357"/>
                <a:chOff x="5618681" y="4109677"/>
                <a:chExt cx="33112" cy="32357"/>
              </a:xfrm>
            </p:grpSpPr>
            <p:sp>
              <p:nvSpPr>
                <p:cNvPr id="2841" name="Google Shape;11063;p70">
                  <a:extLst>
                    <a:ext uri="{FF2B5EF4-FFF2-40B4-BE49-F238E27FC236}">
                      <a16:creationId xmlns:a16="http://schemas.microsoft.com/office/drawing/2014/main" id="{785F10C8-9231-06AA-FE1B-7D9B5C6A69A9}"/>
                    </a:ext>
                  </a:extLst>
                </p:cNvPr>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11064;p70">
                  <a:extLst>
                    <a:ext uri="{FF2B5EF4-FFF2-40B4-BE49-F238E27FC236}">
                      <a16:creationId xmlns:a16="http://schemas.microsoft.com/office/drawing/2014/main" id="{FA926D07-8888-5F60-D507-816F015CCF3D}"/>
                    </a:ext>
                  </a:extLst>
                </p:cNvPr>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11065;p70">
                <a:extLst>
                  <a:ext uri="{FF2B5EF4-FFF2-40B4-BE49-F238E27FC236}">
                    <a16:creationId xmlns:a16="http://schemas.microsoft.com/office/drawing/2014/main" id="{D615F094-B5A5-9580-0291-AA47AF4EFEAC}"/>
                  </a:ext>
                </a:extLst>
              </p:cNvPr>
              <p:cNvGrpSpPr/>
              <p:nvPr/>
            </p:nvGrpSpPr>
            <p:grpSpPr>
              <a:xfrm>
                <a:off x="5479298" y="4128262"/>
                <a:ext cx="31405" cy="26906"/>
                <a:chOff x="5479298" y="4128262"/>
                <a:chExt cx="31405" cy="26906"/>
              </a:xfrm>
            </p:grpSpPr>
            <p:sp>
              <p:nvSpPr>
                <p:cNvPr id="2839" name="Google Shape;11066;p70">
                  <a:extLst>
                    <a:ext uri="{FF2B5EF4-FFF2-40B4-BE49-F238E27FC236}">
                      <a16:creationId xmlns:a16="http://schemas.microsoft.com/office/drawing/2014/main" id="{978B46A6-5980-12F3-EB92-2D717C008D18}"/>
                    </a:ext>
                  </a:extLst>
                </p:cNvPr>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11067;p70">
                  <a:extLst>
                    <a:ext uri="{FF2B5EF4-FFF2-40B4-BE49-F238E27FC236}">
                      <a16:creationId xmlns:a16="http://schemas.microsoft.com/office/drawing/2014/main" id="{A327176A-A960-FB98-F0E0-BF7A3AB681E5}"/>
                    </a:ext>
                  </a:extLst>
                </p:cNvPr>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11068;p70">
                <a:extLst>
                  <a:ext uri="{FF2B5EF4-FFF2-40B4-BE49-F238E27FC236}">
                    <a16:creationId xmlns:a16="http://schemas.microsoft.com/office/drawing/2014/main" id="{40E14BFF-EDF7-0BD2-93B9-269BA9057237}"/>
                  </a:ext>
                </a:extLst>
              </p:cNvPr>
              <p:cNvGrpSpPr/>
              <p:nvPr/>
            </p:nvGrpSpPr>
            <p:grpSpPr>
              <a:xfrm>
                <a:off x="5582903" y="4180116"/>
                <a:ext cx="31499" cy="26898"/>
                <a:chOff x="5582903" y="4180116"/>
                <a:chExt cx="31499" cy="26898"/>
              </a:xfrm>
            </p:grpSpPr>
            <p:sp>
              <p:nvSpPr>
                <p:cNvPr id="2837" name="Google Shape;11069;p70">
                  <a:extLst>
                    <a:ext uri="{FF2B5EF4-FFF2-40B4-BE49-F238E27FC236}">
                      <a16:creationId xmlns:a16="http://schemas.microsoft.com/office/drawing/2014/main" id="{57AC2A12-E429-3DF4-0DE0-38A36EAB1C06}"/>
                    </a:ext>
                  </a:extLst>
                </p:cNvPr>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11070;p70">
                  <a:extLst>
                    <a:ext uri="{FF2B5EF4-FFF2-40B4-BE49-F238E27FC236}">
                      <a16:creationId xmlns:a16="http://schemas.microsoft.com/office/drawing/2014/main" id="{7D19F8E3-75AF-21FA-4B3D-92C5D9E55E4B}"/>
                    </a:ext>
                  </a:extLst>
                </p:cNvPr>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Google Shape;11071;p70">
              <a:extLst>
                <a:ext uri="{FF2B5EF4-FFF2-40B4-BE49-F238E27FC236}">
                  <a16:creationId xmlns:a16="http://schemas.microsoft.com/office/drawing/2014/main" id="{ACE3DBAC-B5C9-FEAD-FAB9-4018FFD8E7B0}"/>
                </a:ext>
              </a:extLst>
            </p:cNvPr>
            <p:cNvGrpSpPr/>
            <p:nvPr/>
          </p:nvGrpSpPr>
          <p:grpSpPr>
            <a:xfrm>
              <a:off x="3977681" y="3230323"/>
              <a:ext cx="94584" cy="84085"/>
              <a:chOff x="3977681" y="3230323"/>
              <a:chExt cx="94584" cy="84085"/>
            </a:xfrm>
          </p:grpSpPr>
          <p:grpSp>
            <p:nvGrpSpPr>
              <p:cNvPr id="2813" name="Google Shape;11072;p70">
                <a:extLst>
                  <a:ext uri="{FF2B5EF4-FFF2-40B4-BE49-F238E27FC236}">
                    <a16:creationId xmlns:a16="http://schemas.microsoft.com/office/drawing/2014/main" id="{857B742E-51DE-CB70-7207-F6E024396C4C}"/>
                  </a:ext>
                </a:extLst>
              </p:cNvPr>
              <p:cNvGrpSpPr/>
              <p:nvPr/>
            </p:nvGrpSpPr>
            <p:grpSpPr>
              <a:xfrm>
                <a:off x="4000135" y="3243041"/>
                <a:ext cx="59570" cy="57186"/>
                <a:chOff x="4000135" y="3243041"/>
                <a:chExt cx="59570" cy="57186"/>
              </a:xfrm>
            </p:grpSpPr>
            <p:sp>
              <p:nvSpPr>
                <p:cNvPr id="2826" name="Google Shape;11073;p70">
                  <a:extLst>
                    <a:ext uri="{FF2B5EF4-FFF2-40B4-BE49-F238E27FC236}">
                      <a16:creationId xmlns:a16="http://schemas.microsoft.com/office/drawing/2014/main" id="{00AA4FEC-2FC1-0ED3-690F-5A133B678503}"/>
                    </a:ext>
                  </a:extLst>
                </p:cNvPr>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11074;p70">
                  <a:extLst>
                    <a:ext uri="{FF2B5EF4-FFF2-40B4-BE49-F238E27FC236}">
                      <a16:creationId xmlns:a16="http://schemas.microsoft.com/office/drawing/2014/main" id="{8662552F-4EF4-EFD3-9DA7-B4295D7B1BC5}"/>
                    </a:ext>
                  </a:extLst>
                </p:cNvPr>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11075;p70">
                  <a:extLst>
                    <a:ext uri="{FF2B5EF4-FFF2-40B4-BE49-F238E27FC236}">
                      <a16:creationId xmlns:a16="http://schemas.microsoft.com/office/drawing/2014/main" id="{C57BC5F0-E72F-92CA-D0A0-AA8E48CEC7E3}"/>
                    </a:ext>
                  </a:extLst>
                </p:cNvPr>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4" name="Google Shape;11076;p70">
                <a:extLst>
                  <a:ext uri="{FF2B5EF4-FFF2-40B4-BE49-F238E27FC236}">
                    <a16:creationId xmlns:a16="http://schemas.microsoft.com/office/drawing/2014/main" id="{99A81DAF-6CC8-41FD-2FB6-04A359A96BEE}"/>
                  </a:ext>
                </a:extLst>
              </p:cNvPr>
              <p:cNvGrpSpPr/>
              <p:nvPr/>
            </p:nvGrpSpPr>
            <p:grpSpPr>
              <a:xfrm>
                <a:off x="3977681" y="3245872"/>
                <a:ext cx="37783" cy="32380"/>
                <a:chOff x="3977681" y="3245872"/>
                <a:chExt cx="37783" cy="32380"/>
              </a:xfrm>
            </p:grpSpPr>
            <p:sp>
              <p:nvSpPr>
                <p:cNvPr id="2824" name="Google Shape;11077;p70">
                  <a:extLst>
                    <a:ext uri="{FF2B5EF4-FFF2-40B4-BE49-F238E27FC236}">
                      <a16:creationId xmlns:a16="http://schemas.microsoft.com/office/drawing/2014/main" id="{BB4DB4C2-F4DB-177F-C669-C3F6D792A06A}"/>
                    </a:ext>
                  </a:extLst>
                </p:cNvPr>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11078;p70">
                  <a:extLst>
                    <a:ext uri="{FF2B5EF4-FFF2-40B4-BE49-F238E27FC236}">
                      <a16:creationId xmlns:a16="http://schemas.microsoft.com/office/drawing/2014/main" id="{F46BC02A-AB9C-7687-E7B2-E4566F5282FB}"/>
                    </a:ext>
                  </a:extLst>
                </p:cNvPr>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 name="Google Shape;11079;p70">
                <a:extLst>
                  <a:ext uri="{FF2B5EF4-FFF2-40B4-BE49-F238E27FC236}">
                    <a16:creationId xmlns:a16="http://schemas.microsoft.com/office/drawing/2014/main" id="{3FE8E101-8B4C-D2B8-DCB8-AEF6009D2A7E}"/>
                  </a:ext>
                </a:extLst>
              </p:cNvPr>
              <p:cNvGrpSpPr/>
              <p:nvPr/>
            </p:nvGrpSpPr>
            <p:grpSpPr>
              <a:xfrm>
                <a:off x="4040860" y="3262672"/>
                <a:ext cx="31405" cy="27001"/>
                <a:chOff x="4040860" y="3262672"/>
                <a:chExt cx="31405" cy="27001"/>
              </a:xfrm>
            </p:grpSpPr>
            <p:sp>
              <p:nvSpPr>
                <p:cNvPr id="2822" name="Google Shape;11080;p70">
                  <a:extLst>
                    <a:ext uri="{FF2B5EF4-FFF2-40B4-BE49-F238E27FC236}">
                      <a16:creationId xmlns:a16="http://schemas.microsoft.com/office/drawing/2014/main" id="{1E931B12-D51F-D722-AFCD-160E5F02C8CB}"/>
                    </a:ext>
                  </a:extLst>
                </p:cNvPr>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11081;p70">
                  <a:extLst>
                    <a:ext uri="{FF2B5EF4-FFF2-40B4-BE49-F238E27FC236}">
                      <a16:creationId xmlns:a16="http://schemas.microsoft.com/office/drawing/2014/main" id="{01035268-8E02-B062-C321-2E3983015A16}"/>
                    </a:ext>
                  </a:extLst>
                </p:cNvPr>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11082;p70">
                <a:extLst>
                  <a:ext uri="{FF2B5EF4-FFF2-40B4-BE49-F238E27FC236}">
                    <a16:creationId xmlns:a16="http://schemas.microsoft.com/office/drawing/2014/main" id="{CA314EFE-0016-0934-AA50-34D4F70D542A}"/>
                  </a:ext>
                </a:extLst>
              </p:cNvPr>
              <p:cNvGrpSpPr/>
              <p:nvPr/>
            </p:nvGrpSpPr>
            <p:grpSpPr>
              <a:xfrm>
                <a:off x="4021072" y="3230323"/>
                <a:ext cx="31397" cy="26906"/>
                <a:chOff x="4021072" y="3230323"/>
                <a:chExt cx="31397" cy="26906"/>
              </a:xfrm>
            </p:grpSpPr>
            <p:sp>
              <p:nvSpPr>
                <p:cNvPr id="2820" name="Google Shape;11083;p70">
                  <a:extLst>
                    <a:ext uri="{FF2B5EF4-FFF2-40B4-BE49-F238E27FC236}">
                      <a16:creationId xmlns:a16="http://schemas.microsoft.com/office/drawing/2014/main" id="{35B80290-0E8A-DF59-BD02-CDC7BE26BE59}"/>
                    </a:ext>
                  </a:extLst>
                </p:cNvPr>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11084;p70">
                  <a:extLst>
                    <a:ext uri="{FF2B5EF4-FFF2-40B4-BE49-F238E27FC236}">
                      <a16:creationId xmlns:a16="http://schemas.microsoft.com/office/drawing/2014/main" id="{0677A977-5E18-5EF1-6BDB-384C794AC77C}"/>
                    </a:ext>
                  </a:extLst>
                </p:cNvPr>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 name="Google Shape;11085;p70">
                <a:extLst>
                  <a:ext uri="{FF2B5EF4-FFF2-40B4-BE49-F238E27FC236}">
                    <a16:creationId xmlns:a16="http://schemas.microsoft.com/office/drawing/2014/main" id="{1B43C23E-22FE-5C20-AE90-1320D91A06FC}"/>
                  </a:ext>
                </a:extLst>
              </p:cNvPr>
              <p:cNvGrpSpPr/>
              <p:nvPr/>
            </p:nvGrpSpPr>
            <p:grpSpPr>
              <a:xfrm>
                <a:off x="4001472" y="3287462"/>
                <a:ext cx="31499" cy="26945"/>
                <a:chOff x="4001472" y="3287462"/>
                <a:chExt cx="31499" cy="26945"/>
              </a:xfrm>
            </p:grpSpPr>
            <p:sp>
              <p:nvSpPr>
                <p:cNvPr id="2818" name="Google Shape;11086;p70">
                  <a:extLst>
                    <a:ext uri="{FF2B5EF4-FFF2-40B4-BE49-F238E27FC236}">
                      <a16:creationId xmlns:a16="http://schemas.microsoft.com/office/drawing/2014/main" id="{832CEC29-C2FA-F9BA-8D79-48AB74692701}"/>
                    </a:ext>
                  </a:extLst>
                </p:cNvPr>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11087;p70">
                  <a:extLst>
                    <a:ext uri="{FF2B5EF4-FFF2-40B4-BE49-F238E27FC236}">
                      <a16:creationId xmlns:a16="http://schemas.microsoft.com/office/drawing/2014/main" id="{996682D5-A051-B5B5-CB28-41798644B651}"/>
                    </a:ext>
                  </a:extLst>
                </p:cNvPr>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 name="Google Shape;11088;p70">
              <a:extLst>
                <a:ext uri="{FF2B5EF4-FFF2-40B4-BE49-F238E27FC236}">
                  <a16:creationId xmlns:a16="http://schemas.microsoft.com/office/drawing/2014/main" id="{BA44D58E-C962-878E-4E38-D62B0012649F}"/>
                </a:ext>
              </a:extLst>
            </p:cNvPr>
            <p:cNvGrpSpPr/>
            <p:nvPr/>
          </p:nvGrpSpPr>
          <p:grpSpPr>
            <a:xfrm>
              <a:off x="4084715" y="3258865"/>
              <a:ext cx="184961" cy="137268"/>
              <a:chOff x="4084715" y="3258865"/>
              <a:chExt cx="184961" cy="137268"/>
            </a:xfrm>
          </p:grpSpPr>
          <p:grpSp>
            <p:nvGrpSpPr>
              <p:cNvPr id="2790" name="Google Shape;11089;p70">
                <a:extLst>
                  <a:ext uri="{FF2B5EF4-FFF2-40B4-BE49-F238E27FC236}">
                    <a16:creationId xmlns:a16="http://schemas.microsoft.com/office/drawing/2014/main" id="{EF93E866-20FF-FC0D-E319-AB262B76039F}"/>
                  </a:ext>
                </a:extLst>
              </p:cNvPr>
              <p:cNvGrpSpPr/>
              <p:nvPr/>
            </p:nvGrpSpPr>
            <p:grpSpPr>
              <a:xfrm>
                <a:off x="4107453" y="3271583"/>
                <a:ext cx="153470" cy="110275"/>
                <a:chOff x="4107453" y="3271583"/>
                <a:chExt cx="153470" cy="110275"/>
              </a:xfrm>
            </p:grpSpPr>
            <p:sp>
              <p:nvSpPr>
                <p:cNvPr id="2809" name="Google Shape;11090;p70">
                  <a:extLst>
                    <a:ext uri="{FF2B5EF4-FFF2-40B4-BE49-F238E27FC236}">
                      <a16:creationId xmlns:a16="http://schemas.microsoft.com/office/drawing/2014/main" id="{F0762C31-483A-27C8-D8DE-E0E8EBB3EAD2}"/>
                    </a:ext>
                  </a:extLst>
                </p:cNvPr>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11091;p70">
                  <a:extLst>
                    <a:ext uri="{FF2B5EF4-FFF2-40B4-BE49-F238E27FC236}">
                      <a16:creationId xmlns:a16="http://schemas.microsoft.com/office/drawing/2014/main" id="{65F3A645-6A6F-C328-A95F-7F6846631C83}"/>
                    </a:ext>
                  </a:extLst>
                </p:cNvPr>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11092;p70">
                  <a:extLst>
                    <a:ext uri="{FF2B5EF4-FFF2-40B4-BE49-F238E27FC236}">
                      <a16:creationId xmlns:a16="http://schemas.microsoft.com/office/drawing/2014/main" id="{A72FF3B7-1543-553D-7A78-2FBF6ED5CCCE}"/>
                    </a:ext>
                  </a:extLst>
                </p:cNvPr>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11093;p70">
                  <a:extLst>
                    <a:ext uri="{FF2B5EF4-FFF2-40B4-BE49-F238E27FC236}">
                      <a16:creationId xmlns:a16="http://schemas.microsoft.com/office/drawing/2014/main" id="{84E69673-34A5-2EF8-C073-2C9DBA68B815}"/>
                    </a:ext>
                  </a:extLst>
                </p:cNvPr>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1" name="Google Shape;11094;p70">
                <a:extLst>
                  <a:ext uri="{FF2B5EF4-FFF2-40B4-BE49-F238E27FC236}">
                    <a16:creationId xmlns:a16="http://schemas.microsoft.com/office/drawing/2014/main" id="{F12E1991-5926-6820-B3B1-EAF60FE46E74}"/>
                  </a:ext>
                </a:extLst>
              </p:cNvPr>
              <p:cNvGrpSpPr/>
              <p:nvPr/>
            </p:nvGrpSpPr>
            <p:grpSpPr>
              <a:xfrm>
                <a:off x="4136947" y="3258865"/>
                <a:ext cx="31499" cy="27001"/>
                <a:chOff x="4136947" y="3258865"/>
                <a:chExt cx="31499" cy="27001"/>
              </a:xfrm>
            </p:grpSpPr>
            <p:sp>
              <p:nvSpPr>
                <p:cNvPr id="2807" name="Google Shape;11095;p70">
                  <a:extLst>
                    <a:ext uri="{FF2B5EF4-FFF2-40B4-BE49-F238E27FC236}">
                      <a16:creationId xmlns:a16="http://schemas.microsoft.com/office/drawing/2014/main" id="{0C8AA0A3-64EE-CC07-3855-6ED27C073EAE}"/>
                    </a:ext>
                  </a:extLst>
                </p:cNvPr>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11096;p70">
                  <a:extLst>
                    <a:ext uri="{FF2B5EF4-FFF2-40B4-BE49-F238E27FC236}">
                      <a16:creationId xmlns:a16="http://schemas.microsoft.com/office/drawing/2014/main" id="{34D98328-4C62-DA25-4BAA-9D6260B4C7EB}"/>
                    </a:ext>
                  </a:extLst>
                </p:cNvPr>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11097;p70">
                <a:extLst>
                  <a:ext uri="{FF2B5EF4-FFF2-40B4-BE49-F238E27FC236}">
                    <a16:creationId xmlns:a16="http://schemas.microsoft.com/office/drawing/2014/main" id="{9C9911CD-8F8F-05E6-465C-923FCB1C67D3}"/>
                  </a:ext>
                </a:extLst>
              </p:cNvPr>
              <p:cNvGrpSpPr/>
              <p:nvPr/>
            </p:nvGrpSpPr>
            <p:grpSpPr>
              <a:xfrm>
                <a:off x="4084715" y="3266478"/>
                <a:ext cx="31468" cy="26898"/>
                <a:chOff x="4084715" y="3266478"/>
                <a:chExt cx="31468" cy="26898"/>
              </a:xfrm>
            </p:grpSpPr>
            <p:sp>
              <p:nvSpPr>
                <p:cNvPr id="2805" name="Google Shape;11098;p70">
                  <a:extLst>
                    <a:ext uri="{FF2B5EF4-FFF2-40B4-BE49-F238E27FC236}">
                      <a16:creationId xmlns:a16="http://schemas.microsoft.com/office/drawing/2014/main" id="{236DA6B5-2027-6BE3-4CA6-E008C04697DB}"/>
                    </a:ext>
                  </a:extLst>
                </p:cNvPr>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11099;p70">
                  <a:extLst>
                    <a:ext uri="{FF2B5EF4-FFF2-40B4-BE49-F238E27FC236}">
                      <a16:creationId xmlns:a16="http://schemas.microsoft.com/office/drawing/2014/main" id="{8D151E5E-DA8C-A083-F4D8-4E23AA6A9959}"/>
                    </a:ext>
                  </a:extLst>
                </p:cNvPr>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 name="Google Shape;11100;p70">
                <a:extLst>
                  <a:ext uri="{FF2B5EF4-FFF2-40B4-BE49-F238E27FC236}">
                    <a16:creationId xmlns:a16="http://schemas.microsoft.com/office/drawing/2014/main" id="{6C8A1A70-9B42-2575-E8CD-F6037FFEF9A6}"/>
                  </a:ext>
                </a:extLst>
              </p:cNvPr>
              <p:cNvGrpSpPr/>
              <p:nvPr/>
            </p:nvGrpSpPr>
            <p:grpSpPr>
              <a:xfrm>
                <a:off x="4159213" y="3279849"/>
                <a:ext cx="31405" cy="26945"/>
                <a:chOff x="4159213" y="3279849"/>
                <a:chExt cx="31405" cy="26945"/>
              </a:xfrm>
            </p:grpSpPr>
            <p:sp>
              <p:nvSpPr>
                <p:cNvPr id="2803" name="Google Shape;11101;p70">
                  <a:extLst>
                    <a:ext uri="{FF2B5EF4-FFF2-40B4-BE49-F238E27FC236}">
                      <a16:creationId xmlns:a16="http://schemas.microsoft.com/office/drawing/2014/main" id="{592BE41A-2A10-499D-5D02-6BA3D267310B}"/>
                    </a:ext>
                  </a:extLst>
                </p:cNvPr>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11102;p70">
                  <a:extLst>
                    <a:ext uri="{FF2B5EF4-FFF2-40B4-BE49-F238E27FC236}">
                      <a16:creationId xmlns:a16="http://schemas.microsoft.com/office/drawing/2014/main" id="{EC18A46D-1D09-939C-FF96-2799D3247A08}"/>
                    </a:ext>
                  </a:extLst>
                </p:cNvPr>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4" name="Google Shape;11103;p70">
                <a:extLst>
                  <a:ext uri="{FF2B5EF4-FFF2-40B4-BE49-F238E27FC236}">
                    <a16:creationId xmlns:a16="http://schemas.microsoft.com/office/drawing/2014/main" id="{7DDE5371-B760-A9F8-4F66-88DD4E27C056}"/>
                  </a:ext>
                </a:extLst>
              </p:cNvPr>
              <p:cNvGrpSpPr/>
              <p:nvPr/>
            </p:nvGrpSpPr>
            <p:grpSpPr>
              <a:xfrm>
                <a:off x="4201550" y="3266502"/>
                <a:ext cx="31405" cy="26883"/>
                <a:chOff x="4201550" y="3266502"/>
                <a:chExt cx="31405" cy="26883"/>
              </a:xfrm>
            </p:grpSpPr>
            <p:sp>
              <p:nvSpPr>
                <p:cNvPr id="2801" name="Google Shape;11104;p70">
                  <a:extLst>
                    <a:ext uri="{FF2B5EF4-FFF2-40B4-BE49-F238E27FC236}">
                      <a16:creationId xmlns:a16="http://schemas.microsoft.com/office/drawing/2014/main" id="{E444F377-9E6D-7497-9492-5B963FB4FAEB}"/>
                    </a:ext>
                  </a:extLst>
                </p:cNvPr>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11105;p70">
                  <a:extLst>
                    <a:ext uri="{FF2B5EF4-FFF2-40B4-BE49-F238E27FC236}">
                      <a16:creationId xmlns:a16="http://schemas.microsoft.com/office/drawing/2014/main" id="{5B1705F0-A1FE-C305-0768-8C55593315B5}"/>
                    </a:ext>
                  </a:extLst>
                </p:cNvPr>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11106;p70">
                <a:extLst>
                  <a:ext uri="{FF2B5EF4-FFF2-40B4-BE49-F238E27FC236}">
                    <a16:creationId xmlns:a16="http://schemas.microsoft.com/office/drawing/2014/main" id="{5DDCFC89-5D17-E586-9BFF-C467F312CACC}"/>
                  </a:ext>
                </a:extLst>
              </p:cNvPr>
              <p:cNvGrpSpPr/>
              <p:nvPr/>
            </p:nvGrpSpPr>
            <p:grpSpPr>
              <a:xfrm>
                <a:off x="4201550" y="3338278"/>
                <a:ext cx="31405" cy="26930"/>
                <a:chOff x="4201550" y="3338278"/>
                <a:chExt cx="31405" cy="26930"/>
              </a:xfrm>
            </p:grpSpPr>
            <p:sp>
              <p:nvSpPr>
                <p:cNvPr id="2799" name="Google Shape;11107;p70">
                  <a:extLst>
                    <a:ext uri="{FF2B5EF4-FFF2-40B4-BE49-F238E27FC236}">
                      <a16:creationId xmlns:a16="http://schemas.microsoft.com/office/drawing/2014/main" id="{C5C37172-C685-8363-792B-76F7C3F0A030}"/>
                    </a:ext>
                  </a:extLst>
                </p:cNvPr>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11108;p70">
                  <a:extLst>
                    <a:ext uri="{FF2B5EF4-FFF2-40B4-BE49-F238E27FC236}">
                      <a16:creationId xmlns:a16="http://schemas.microsoft.com/office/drawing/2014/main" id="{6F3A67D6-68B9-18A0-FA6D-AF4FC9877F9F}"/>
                    </a:ext>
                  </a:extLst>
                </p:cNvPr>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11109;p70">
                <a:extLst>
                  <a:ext uri="{FF2B5EF4-FFF2-40B4-BE49-F238E27FC236}">
                    <a16:creationId xmlns:a16="http://schemas.microsoft.com/office/drawing/2014/main" id="{0F9A8EBB-B13D-6A9C-BC9F-DC5C9BCDD7BE}"/>
                  </a:ext>
                </a:extLst>
              </p:cNvPr>
              <p:cNvGrpSpPr/>
              <p:nvPr/>
            </p:nvGrpSpPr>
            <p:grpSpPr>
              <a:xfrm>
                <a:off x="4238272" y="3369132"/>
                <a:ext cx="31405" cy="27001"/>
                <a:chOff x="4238272" y="3369132"/>
                <a:chExt cx="31405" cy="27001"/>
              </a:xfrm>
            </p:grpSpPr>
            <p:sp>
              <p:nvSpPr>
                <p:cNvPr id="2797" name="Google Shape;11110;p70">
                  <a:extLst>
                    <a:ext uri="{FF2B5EF4-FFF2-40B4-BE49-F238E27FC236}">
                      <a16:creationId xmlns:a16="http://schemas.microsoft.com/office/drawing/2014/main" id="{DAEB1158-33A7-8542-CB70-27467FB32B0C}"/>
                    </a:ext>
                  </a:extLst>
                </p:cNvPr>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11111;p70">
                  <a:extLst>
                    <a:ext uri="{FF2B5EF4-FFF2-40B4-BE49-F238E27FC236}">
                      <a16:creationId xmlns:a16="http://schemas.microsoft.com/office/drawing/2014/main" id="{3EFFBA52-AB63-890F-70F6-22E2E2BD9440}"/>
                    </a:ext>
                  </a:extLst>
                </p:cNvPr>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 name="Google Shape;11112;p70">
              <a:extLst>
                <a:ext uri="{FF2B5EF4-FFF2-40B4-BE49-F238E27FC236}">
                  <a16:creationId xmlns:a16="http://schemas.microsoft.com/office/drawing/2014/main" id="{AA1DE1FA-D83A-E676-2AEC-E80249723C49}"/>
                </a:ext>
              </a:extLst>
            </p:cNvPr>
            <p:cNvGrpSpPr/>
            <p:nvPr/>
          </p:nvGrpSpPr>
          <p:grpSpPr>
            <a:xfrm>
              <a:off x="4068639" y="3200169"/>
              <a:ext cx="77643" cy="37272"/>
              <a:chOff x="4068639" y="3200169"/>
              <a:chExt cx="77643" cy="37272"/>
            </a:xfrm>
          </p:grpSpPr>
          <p:sp>
            <p:nvSpPr>
              <p:cNvPr id="2783" name="Google Shape;11113;p70">
                <a:extLst>
                  <a:ext uri="{FF2B5EF4-FFF2-40B4-BE49-F238E27FC236}">
                    <a16:creationId xmlns:a16="http://schemas.microsoft.com/office/drawing/2014/main" id="{8A63AF67-622B-63B5-7052-FC2C4AAB6184}"/>
                  </a:ext>
                </a:extLst>
              </p:cNvPr>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4" name="Google Shape;11114;p70">
                <a:extLst>
                  <a:ext uri="{FF2B5EF4-FFF2-40B4-BE49-F238E27FC236}">
                    <a16:creationId xmlns:a16="http://schemas.microsoft.com/office/drawing/2014/main" id="{1351E565-F428-0341-1FB0-AEF5D13EBE1A}"/>
                  </a:ext>
                </a:extLst>
              </p:cNvPr>
              <p:cNvGrpSpPr/>
              <p:nvPr/>
            </p:nvGrpSpPr>
            <p:grpSpPr>
              <a:xfrm>
                <a:off x="4114878" y="3200169"/>
                <a:ext cx="31405" cy="26993"/>
                <a:chOff x="4114878" y="3200169"/>
                <a:chExt cx="31405" cy="26993"/>
              </a:xfrm>
            </p:grpSpPr>
            <p:sp>
              <p:nvSpPr>
                <p:cNvPr id="2788" name="Google Shape;11115;p70">
                  <a:extLst>
                    <a:ext uri="{FF2B5EF4-FFF2-40B4-BE49-F238E27FC236}">
                      <a16:creationId xmlns:a16="http://schemas.microsoft.com/office/drawing/2014/main" id="{311F3DA1-4D90-D47F-F4D7-C41A42B143EB}"/>
                    </a:ext>
                  </a:extLst>
                </p:cNvPr>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11116;p70">
                  <a:extLst>
                    <a:ext uri="{FF2B5EF4-FFF2-40B4-BE49-F238E27FC236}">
                      <a16:creationId xmlns:a16="http://schemas.microsoft.com/office/drawing/2014/main" id="{E5447CFF-1EEE-779A-B3E4-0DC17BDC1C98}"/>
                    </a:ext>
                  </a:extLst>
                </p:cNvPr>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5" name="Google Shape;11117;p70">
                <a:extLst>
                  <a:ext uri="{FF2B5EF4-FFF2-40B4-BE49-F238E27FC236}">
                    <a16:creationId xmlns:a16="http://schemas.microsoft.com/office/drawing/2014/main" id="{953C6F28-9989-7AFA-8110-F0DEDB76C8E6}"/>
                  </a:ext>
                </a:extLst>
              </p:cNvPr>
              <p:cNvGrpSpPr/>
              <p:nvPr/>
            </p:nvGrpSpPr>
            <p:grpSpPr>
              <a:xfrm>
                <a:off x="4068639" y="3210535"/>
                <a:ext cx="31499" cy="26906"/>
                <a:chOff x="4068639" y="3210535"/>
                <a:chExt cx="31499" cy="26906"/>
              </a:xfrm>
            </p:grpSpPr>
            <p:sp>
              <p:nvSpPr>
                <p:cNvPr id="2786" name="Google Shape;11118;p70">
                  <a:extLst>
                    <a:ext uri="{FF2B5EF4-FFF2-40B4-BE49-F238E27FC236}">
                      <a16:creationId xmlns:a16="http://schemas.microsoft.com/office/drawing/2014/main" id="{A937F395-DE92-2276-AC12-F53E41821CAA}"/>
                    </a:ext>
                  </a:extLst>
                </p:cNvPr>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11119;p70">
                  <a:extLst>
                    <a:ext uri="{FF2B5EF4-FFF2-40B4-BE49-F238E27FC236}">
                      <a16:creationId xmlns:a16="http://schemas.microsoft.com/office/drawing/2014/main" id="{3E927DB3-04EB-6105-4206-665CE0D03B58}"/>
                    </a:ext>
                  </a:extLst>
                </p:cNvPr>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 name="Google Shape;11120;p70">
              <a:extLst>
                <a:ext uri="{FF2B5EF4-FFF2-40B4-BE49-F238E27FC236}">
                  <a16:creationId xmlns:a16="http://schemas.microsoft.com/office/drawing/2014/main" id="{DBD01C46-14B4-5AE9-1656-C89358F85200}"/>
                </a:ext>
              </a:extLst>
            </p:cNvPr>
            <p:cNvGrpSpPr/>
            <p:nvPr/>
          </p:nvGrpSpPr>
          <p:grpSpPr>
            <a:xfrm>
              <a:off x="3869702" y="3066935"/>
              <a:ext cx="382664" cy="190294"/>
              <a:chOff x="3869702" y="3066935"/>
              <a:chExt cx="382664" cy="190294"/>
            </a:xfrm>
          </p:grpSpPr>
          <p:grpSp>
            <p:nvGrpSpPr>
              <p:cNvPr id="2749" name="Google Shape;11121;p70">
                <a:extLst>
                  <a:ext uri="{FF2B5EF4-FFF2-40B4-BE49-F238E27FC236}">
                    <a16:creationId xmlns:a16="http://schemas.microsoft.com/office/drawing/2014/main" id="{22F72567-8710-DA06-D678-5D6CF8DE1B10}"/>
                  </a:ext>
                </a:extLst>
              </p:cNvPr>
              <p:cNvGrpSpPr/>
              <p:nvPr/>
            </p:nvGrpSpPr>
            <p:grpSpPr>
              <a:xfrm>
                <a:off x="3888633" y="3082351"/>
                <a:ext cx="351172" cy="160698"/>
                <a:chOff x="3888633" y="3082351"/>
                <a:chExt cx="351172" cy="160698"/>
              </a:xfrm>
            </p:grpSpPr>
            <p:sp>
              <p:nvSpPr>
                <p:cNvPr id="2777" name="Google Shape;11122;p70">
                  <a:extLst>
                    <a:ext uri="{FF2B5EF4-FFF2-40B4-BE49-F238E27FC236}">
                      <a16:creationId xmlns:a16="http://schemas.microsoft.com/office/drawing/2014/main" id="{6D0D1D43-77DE-AFC9-7A69-0EF36190A4F7}"/>
                    </a:ext>
                  </a:extLst>
                </p:cNvPr>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11123;p70">
                  <a:extLst>
                    <a:ext uri="{FF2B5EF4-FFF2-40B4-BE49-F238E27FC236}">
                      <a16:creationId xmlns:a16="http://schemas.microsoft.com/office/drawing/2014/main" id="{8E93B4A8-6420-D231-C32A-ACBB14364816}"/>
                    </a:ext>
                  </a:extLst>
                </p:cNvPr>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11124;p70">
                  <a:extLst>
                    <a:ext uri="{FF2B5EF4-FFF2-40B4-BE49-F238E27FC236}">
                      <a16:creationId xmlns:a16="http://schemas.microsoft.com/office/drawing/2014/main" id="{59149CCF-2620-0B3F-3667-EFFE7A78286E}"/>
                    </a:ext>
                  </a:extLst>
                </p:cNvPr>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11125;p70">
                  <a:extLst>
                    <a:ext uri="{FF2B5EF4-FFF2-40B4-BE49-F238E27FC236}">
                      <a16:creationId xmlns:a16="http://schemas.microsoft.com/office/drawing/2014/main" id="{E850CF6E-BAF7-3643-E307-8B0EBEF0B18A}"/>
                    </a:ext>
                  </a:extLst>
                </p:cNvPr>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11126;p70">
                  <a:extLst>
                    <a:ext uri="{FF2B5EF4-FFF2-40B4-BE49-F238E27FC236}">
                      <a16:creationId xmlns:a16="http://schemas.microsoft.com/office/drawing/2014/main" id="{9DA56320-56D7-6C1D-B059-0F88BB58044E}"/>
                    </a:ext>
                  </a:extLst>
                </p:cNvPr>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11127;p70">
                  <a:extLst>
                    <a:ext uri="{FF2B5EF4-FFF2-40B4-BE49-F238E27FC236}">
                      <a16:creationId xmlns:a16="http://schemas.microsoft.com/office/drawing/2014/main" id="{DA6E0F42-794B-0F04-6D00-4E6D353AC04E}"/>
                    </a:ext>
                  </a:extLst>
                </p:cNvPr>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11128;p70">
                <a:extLst>
                  <a:ext uri="{FF2B5EF4-FFF2-40B4-BE49-F238E27FC236}">
                    <a16:creationId xmlns:a16="http://schemas.microsoft.com/office/drawing/2014/main" id="{446038DE-BE8E-FC11-2C40-A080D5BE9A10}"/>
                  </a:ext>
                </a:extLst>
              </p:cNvPr>
              <p:cNvGrpSpPr/>
              <p:nvPr/>
            </p:nvGrpSpPr>
            <p:grpSpPr>
              <a:xfrm>
                <a:off x="4143703" y="3066935"/>
                <a:ext cx="37783" cy="32357"/>
                <a:chOff x="4143703" y="3066935"/>
                <a:chExt cx="37783" cy="32357"/>
              </a:xfrm>
            </p:grpSpPr>
            <p:sp>
              <p:nvSpPr>
                <p:cNvPr id="2775" name="Google Shape;11129;p70">
                  <a:extLst>
                    <a:ext uri="{FF2B5EF4-FFF2-40B4-BE49-F238E27FC236}">
                      <a16:creationId xmlns:a16="http://schemas.microsoft.com/office/drawing/2014/main" id="{8E7AA503-042E-2D84-13C7-6C1E13D3B6FD}"/>
                    </a:ext>
                  </a:extLst>
                </p:cNvPr>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11130;p70">
                  <a:extLst>
                    <a:ext uri="{FF2B5EF4-FFF2-40B4-BE49-F238E27FC236}">
                      <a16:creationId xmlns:a16="http://schemas.microsoft.com/office/drawing/2014/main" id="{CF0AAA7A-DDA8-94AA-9298-058FB1E6A200}"/>
                    </a:ext>
                  </a:extLst>
                </p:cNvPr>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11131;p70">
                <a:extLst>
                  <a:ext uri="{FF2B5EF4-FFF2-40B4-BE49-F238E27FC236}">
                    <a16:creationId xmlns:a16="http://schemas.microsoft.com/office/drawing/2014/main" id="{455BC827-2278-7559-816E-210374F474D2}"/>
                  </a:ext>
                </a:extLst>
              </p:cNvPr>
              <p:cNvGrpSpPr/>
              <p:nvPr/>
            </p:nvGrpSpPr>
            <p:grpSpPr>
              <a:xfrm>
                <a:off x="4044565" y="3103563"/>
                <a:ext cx="37783" cy="32451"/>
                <a:chOff x="4044565" y="3103563"/>
                <a:chExt cx="37783" cy="32451"/>
              </a:xfrm>
            </p:grpSpPr>
            <p:sp>
              <p:nvSpPr>
                <p:cNvPr id="2773" name="Google Shape;11132;p70">
                  <a:extLst>
                    <a:ext uri="{FF2B5EF4-FFF2-40B4-BE49-F238E27FC236}">
                      <a16:creationId xmlns:a16="http://schemas.microsoft.com/office/drawing/2014/main" id="{38010CD3-8C7B-0055-49FD-30DCBE95B679}"/>
                    </a:ext>
                  </a:extLst>
                </p:cNvPr>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11133;p70">
                  <a:extLst>
                    <a:ext uri="{FF2B5EF4-FFF2-40B4-BE49-F238E27FC236}">
                      <a16:creationId xmlns:a16="http://schemas.microsoft.com/office/drawing/2014/main" id="{4F66FCC1-B494-D827-22C2-9BB5A3A4EF2F}"/>
                    </a:ext>
                  </a:extLst>
                </p:cNvPr>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11134;p70">
                <a:extLst>
                  <a:ext uri="{FF2B5EF4-FFF2-40B4-BE49-F238E27FC236}">
                    <a16:creationId xmlns:a16="http://schemas.microsoft.com/office/drawing/2014/main" id="{B45546AE-18F8-2033-804D-D7D0C482C360}"/>
                  </a:ext>
                </a:extLst>
              </p:cNvPr>
              <p:cNvGrpSpPr/>
              <p:nvPr/>
            </p:nvGrpSpPr>
            <p:grpSpPr>
              <a:xfrm>
                <a:off x="4017454" y="3188237"/>
                <a:ext cx="37776" cy="32357"/>
                <a:chOff x="4017454" y="3188237"/>
                <a:chExt cx="37776" cy="32357"/>
              </a:xfrm>
            </p:grpSpPr>
            <p:sp>
              <p:nvSpPr>
                <p:cNvPr id="2771" name="Google Shape;11135;p70">
                  <a:extLst>
                    <a:ext uri="{FF2B5EF4-FFF2-40B4-BE49-F238E27FC236}">
                      <a16:creationId xmlns:a16="http://schemas.microsoft.com/office/drawing/2014/main" id="{174EB06E-E584-4BB9-5705-DB49399F9EF8}"/>
                    </a:ext>
                  </a:extLst>
                </p:cNvPr>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11136;p70">
                  <a:extLst>
                    <a:ext uri="{FF2B5EF4-FFF2-40B4-BE49-F238E27FC236}">
                      <a16:creationId xmlns:a16="http://schemas.microsoft.com/office/drawing/2014/main" id="{7AC21E4C-A471-C152-7B34-F8CFFC454C06}"/>
                    </a:ext>
                  </a:extLst>
                </p:cNvPr>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3" name="Google Shape;11137;p70">
                <a:extLst>
                  <a:ext uri="{FF2B5EF4-FFF2-40B4-BE49-F238E27FC236}">
                    <a16:creationId xmlns:a16="http://schemas.microsoft.com/office/drawing/2014/main" id="{D87FDE84-D212-3EE4-B80B-645CF841DC8D}"/>
                  </a:ext>
                </a:extLst>
              </p:cNvPr>
              <p:cNvGrpSpPr/>
              <p:nvPr/>
            </p:nvGrpSpPr>
            <p:grpSpPr>
              <a:xfrm>
                <a:off x="3921548" y="3157509"/>
                <a:ext cx="37783" cy="32357"/>
                <a:chOff x="3921548" y="3157509"/>
                <a:chExt cx="37783" cy="32357"/>
              </a:xfrm>
            </p:grpSpPr>
            <p:sp>
              <p:nvSpPr>
                <p:cNvPr id="2769" name="Google Shape;11138;p70">
                  <a:extLst>
                    <a:ext uri="{FF2B5EF4-FFF2-40B4-BE49-F238E27FC236}">
                      <a16:creationId xmlns:a16="http://schemas.microsoft.com/office/drawing/2014/main" id="{C654545E-B012-EDA9-3F44-D55FB6070AF4}"/>
                    </a:ext>
                  </a:extLst>
                </p:cNvPr>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11139;p70">
                  <a:extLst>
                    <a:ext uri="{FF2B5EF4-FFF2-40B4-BE49-F238E27FC236}">
                      <a16:creationId xmlns:a16="http://schemas.microsoft.com/office/drawing/2014/main" id="{44B72BD6-B964-AB00-A38A-C37E71F17206}"/>
                    </a:ext>
                  </a:extLst>
                </p:cNvPr>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11140;p70">
                <a:extLst>
                  <a:ext uri="{FF2B5EF4-FFF2-40B4-BE49-F238E27FC236}">
                    <a16:creationId xmlns:a16="http://schemas.microsoft.com/office/drawing/2014/main" id="{639405DF-30A7-FBA6-745D-ADF4388C9F1B}"/>
                  </a:ext>
                </a:extLst>
              </p:cNvPr>
              <p:cNvGrpSpPr/>
              <p:nvPr/>
            </p:nvGrpSpPr>
            <p:grpSpPr>
              <a:xfrm>
                <a:off x="3939056" y="3211620"/>
                <a:ext cx="37783" cy="32380"/>
                <a:chOff x="3939056" y="3211620"/>
                <a:chExt cx="37783" cy="32380"/>
              </a:xfrm>
            </p:grpSpPr>
            <p:sp>
              <p:nvSpPr>
                <p:cNvPr id="2767" name="Google Shape;11141;p70">
                  <a:extLst>
                    <a:ext uri="{FF2B5EF4-FFF2-40B4-BE49-F238E27FC236}">
                      <a16:creationId xmlns:a16="http://schemas.microsoft.com/office/drawing/2014/main" id="{7A9F38FF-83F5-2DB6-B8A4-FEA7AC8C9ACF}"/>
                    </a:ext>
                  </a:extLst>
                </p:cNvPr>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11142;p70">
                  <a:extLst>
                    <a:ext uri="{FF2B5EF4-FFF2-40B4-BE49-F238E27FC236}">
                      <a16:creationId xmlns:a16="http://schemas.microsoft.com/office/drawing/2014/main" id="{A422FF79-0115-FF5A-27F9-CD3D295A0BCC}"/>
                    </a:ext>
                  </a:extLst>
                </p:cNvPr>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11143;p70">
                <a:extLst>
                  <a:ext uri="{FF2B5EF4-FFF2-40B4-BE49-F238E27FC236}">
                    <a16:creationId xmlns:a16="http://schemas.microsoft.com/office/drawing/2014/main" id="{0710C430-76B7-71B3-9673-77B32DA3E9A9}"/>
                  </a:ext>
                </a:extLst>
              </p:cNvPr>
              <p:cNvGrpSpPr/>
              <p:nvPr/>
            </p:nvGrpSpPr>
            <p:grpSpPr>
              <a:xfrm>
                <a:off x="4176240" y="3136965"/>
                <a:ext cx="31405" cy="26930"/>
                <a:chOff x="4176240" y="3136965"/>
                <a:chExt cx="31405" cy="26930"/>
              </a:xfrm>
            </p:grpSpPr>
            <p:sp>
              <p:nvSpPr>
                <p:cNvPr id="2765" name="Google Shape;11144;p70">
                  <a:extLst>
                    <a:ext uri="{FF2B5EF4-FFF2-40B4-BE49-F238E27FC236}">
                      <a16:creationId xmlns:a16="http://schemas.microsoft.com/office/drawing/2014/main" id="{0FDED607-E6A0-2DA6-25AA-C478589595A1}"/>
                    </a:ext>
                  </a:extLst>
                </p:cNvPr>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11145;p70">
                  <a:extLst>
                    <a:ext uri="{FF2B5EF4-FFF2-40B4-BE49-F238E27FC236}">
                      <a16:creationId xmlns:a16="http://schemas.microsoft.com/office/drawing/2014/main" id="{EAC88F76-9014-9CCD-2A35-8A844632786E}"/>
                    </a:ext>
                  </a:extLst>
                </p:cNvPr>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11146;p70">
                <a:extLst>
                  <a:ext uri="{FF2B5EF4-FFF2-40B4-BE49-F238E27FC236}">
                    <a16:creationId xmlns:a16="http://schemas.microsoft.com/office/drawing/2014/main" id="{B2F66C2C-92D2-A8B3-9DDE-AB3FB9AB9235}"/>
                  </a:ext>
                </a:extLst>
              </p:cNvPr>
              <p:cNvGrpSpPr/>
              <p:nvPr/>
            </p:nvGrpSpPr>
            <p:grpSpPr>
              <a:xfrm>
                <a:off x="4133148" y="3152593"/>
                <a:ext cx="31499" cy="27001"/>
                <a:chOff x="4133148" y="3152593"/>
                <a:chExt cx="31499" cy="27001"/>
              </a:xfrm>
            </p:grpSpPr>
            <p:sp>
              <p:nvSpPr>
                <p:cNvPr id="2763" name="Google Shape;11147;p70">
                  <a:extLst>
                    <a:ext uri="{FF2B5EF4-FFF2-40B4-BE49-F238E27FC236}">
                      <a16:creationId xmlns:a16="http://schemas.microsoft.com/office/drawing/2014/main" id="{932EFAE8-085F-286E-0AB5-9D44360E5FE4}"/>
                    </a:ext>
                  </a:extLst>
                </p:cNvPr>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11148;p70">
                  <a:extLst>
                    <a:ext uri="{FF2B5EF4-FFF2-40B4-BE49-F238E27FC236}">
                      <a16:creationId xmlns:a16="http://schemas.microsoft.com/office/drawing/2014/main" id="{645D5B95-8DAB-045E-D20A-565EBBC92BDA}"/>
                    </a:ext>
                  </a:extLst>
                </p:cNvPr>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7" name="Google Shape;11149;p70">
                <a:extLst>
                  <a:ext uri="{FF2B5EF4-FFF2-40B4-BE49-F238E27FC236}">
                    <a16:creationId xmlns:a16="http://schemas.microsoft.com/office/drawing/2014/main" id="{F8F474E8-E23F-3AAB-8CD2-46EE5B96929F}"/>
                  </a:ext>
                </a:extLst>
              </p:cNvPr>
              <p:cNvGrpSpPr/>
              <p:nvPr/>
            </p:nvGrpSpPr>
            <p:grpSpPr>
              <a:xfrm>
                <a:off x="4220866" y="3073534"/>
                <a:ext cx="31499" cy="26898"/>
                <a:chOff x="4220866" y="3073534"/>
                <a:chExt cx="31499" cy="26898"/>
              </a:xfrm>
            </p:grpSpPr>
            <p:sp>
              <p:nvSpPr>
                <p:cNvPr id="2761" name="Google Shape;11150;p70">
                  <a:extLst>
                    <a:ext uri="{FF2B5EF4-FFF2-40B4-BE49-F238E27FC236}">
                      <a16:creationId xmlns:a16="http://schemas.microsoft.com/office/drawing/2014/main" id="{8A64541A-5168-0B35-83A7-844ABCDE6AAF}"/>
                    </a:ext>
                  </a:extLst>
                </p:cNvPr>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11151;p70">
                  <a:extLst>
                    <a:ext uri="{FF2B5EF4-FFF2-40B4-BE49-F238E27FC236}">
                      <a16:creationId xmlns:a16="http://schemas.microsoft.com/office/drawing/2014/main" id="{EF918329-EE96-92B7-19F9-E934CCDA581E}"/>
                    </a:ext>
                  </a:extLst>
                </p:cNvPr>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11152;p70">
                <a:extLst>
                  <a:ext uri="{FF2B5EF4-FFF2-40B4-BE49-F238E27FC236}">
                    <a16:creationId xmlns:a16="http://schemas.microsoft.com/office/drawing/2014/main" id="{5C8B0324-7E20-D7D3-58A5-03AFAE099DA5}"/>
                  </a:ext>
                </a:extLst>
              </p:cNvPr>
              <p:cNvGrpSpPr/>
              <p:nvPr/>
            </p:nvGrpSpPr>
            <p:grpSpPr>
              <a:xfrm>
                <a:off x="3869702" y="3230323"/>
                <a:ext cx="31499" cy="26906"/>
                <a:chOff x="3869702" y="3230323"/>
                <a:chExt cx="31499" cy="26906"/>
              </a:xfrm>
            </p:grpSpPr>
            <p:sp>
              <p:nvSpPr>
                <p:cNvPr id="2759" name="Google Shape;11153;p70">
                  <a:extLst>
                    <a:ext uri="{FF2B5EF4-FFF2-40B4-BE49-F238E27FC236}">
                      <a16:creationId xmlns:a16="http://schemas.microsoft.com/office/drawing/2014/main" id="{25B48C7A-D5D0-9B00-09C5-34265163A1AE}"/>
                    </a:ext>
                  </a:extLst>
                </p:cNvPr>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11154;p70">
                  <a:extLst>
                    <a:ext uri="{FF2B5EF4-FFF2-40B4-BE49-F238E27FC236}">
                      <a16:creationId xmlns:a16="http://schemas.microsoft.com/office/drawing/2014/main" id="{E59CDEF0-4CE0-39A5-8E75-2D4444FDAB53}"/>
                    </a:ext>
                  </a:extLst>
                </p:cNvPr>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 name="Google Shape;11155;p70">
              <a:extLst>
                <a:ext uri="{FF2B5EF4-FFF2-40B4-BE49-F238E27FC236}">
                  <a16:creationId xmlns:a16="http://schemas.microsoft.com/office/drawing/2014/main" id="{F2E3EF33-22AE-8618-4775-BEC2F16807ED}"/>
                </a:ext>
              </a:extLst>
            </p:cNvPr>
            <p:cNvGrpSpPr/>
            <p:nvPr/>
          </p:nvGrpSpPr>
          <p:grpSpPr>
            <a:xfrm>
              <a:off x="4271383" y="3065882"/>
              <a:ext cx="304556" cy="341663"/>
              <a:chOff x="4271383" y="3065882"/>
              <a:chExt cx="304556" cy="341663"/>
            </a:xfrm>
          </p:grpSpPr>
          <p:grpSp>
            <p:nvGrpSpPr>
              <p:cNvPr id="2692" name="Google Shape;11156;p70">
                <a:extLst>
                  <a:ext uri="{FF2B5EF4-FFF2-40B4-BE49-F238E27FC236}">
                    <a16:creationId xmlns:a16="http://schemas.microsoft.com/office/drawing/2014/main" id="{07C9EF0E-1CA0-69FB-9B29-44E687FF3466}"/>
                  </a:ext>
                </a:extLst>
              </p:cNvPr>
              <p:cNvGrpSpPr/>
              <p:nvPr/>
            </p:nvGrpSpPr>
            <p:grpSpPr>
              <a:xfrm>
                <a:off x="4293838" y="3078639"/>
                <a:ext cx="269353" cy="311973"/>
                <a:chOff x="4293838" y="3078639"/>
                <a:chExt cx="269353" cy="311973"/>
              </a:xfrm>
            </p:grpSpPr>
            <p:sp>
              <p:nvSpPr>
                <p:cNvPr id="2732" name="Google Shape;11157;p70">
                  <a:extLst>
                    <a:ext uri="{FF2B5EF4-FFF2-40B4-BE49-F238E27FC236}">
                      <a16:creationId xmlns:a16="http://schemas.microsoft.com/office/drawing/2014/main" id="{F2ABC7A4-38F1-A9D3-517F-252367EE36AA}"/>
                    </a:ext>
                  </a:extLst>
                </p:cNvPr>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11158;p70">
                  <a:extLst>
                    <a:ext uri="{FF2B5EF4-FFF2-40B4-BE49-F238E27FC236}">
                      <a16:creationId xmlns:a16="http://schemas.microsoft.com/office/drawing/2014/main" id="{DE99EBC4-B1E5-B62F-D68E-6141245031BB}"/>
                    </a:ext>
                  </a:extLst>
                </p:cNvPr>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11159;p70">
                  <a:extLst>
                    <a:ext uri="{FF2B5EF4-FFF2-40B4-BE49-F238E27FC236}">
                      <a16:creationId xmlns:a16="http://schemas.microsoft.com/office/drawing/2014/main" id="{59E651EC-B050-0E3B-4D1F-EF7A523B1BE5}"/>
                    </a:ext>
                  </a:extLst>
                </p:cNvPr>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11160;p70">
                  <a:extLst>
                    <a:ext uri="{FF2B5EF4-FFF2-40B4-BE49-F238E27FC236}">
                      <a16:creationId xmlns:a16="http://schemas.microsoft.com/office/drawing/2014/main" id="{9AC06049-C9A2-6BFC-31A1-916A9E4D2137}"/>
                    </a:ext>
                  </a:extLst>
                </p:cNvPr>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11161;p70">
                  <a:extLst>
                    <a:ext uri="{FF2B5EF4-FFF2-40B4-BE49-F238E27FC236}">
                      <a16:creationId xmlns:a16="http://schemas.microsoft.com/office/drawing/2014/main" id="{9ADD2217-9F48-A9B8-FB4C-4D2AA94D9630}"/>
                    </a:ext>
                  </a:extLst>
                </p:cNvPr>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11162;p70">
                  <a:extLst>
                    <a:ext uri="{FF2B5EF4-FFF2-40B4-BE49-F238E27FC236}">
                      <a16:creationId xmlns:a16="http://schemas.microsoft.com/office/drawing/2014/main" id="{AFAD1605-3E7F-7009-E3F4-ABD3D9D541F1}"/>
                    </a:ext>
                  </a:extLst>
                </p:cNvPr>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11163;p70">
                  <a:extLst>
                    <a:ext uri="{FF2B5EF4-FFF2-40B4-BE49-F238E27FC236}">
                      <a16:creationId xmlns:a16="http://schemas.microsoft.com/office/drawing/2014/main" id="{199DDA6C-A40B-8954-F270-FE4C87681E34}"/>
                    </a:ext>
                  </a:extLst>
                </p:cNvPr>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11164;p70">
                  <a:extLst>
                    <a:ext uri="{FF2B5EF4-FFF2-40B4-BE49-F238E27FC236}">
                      <a16:creationId xmlns:a16="http://schemas.microsoft.com/office/drawing/2014/main" id="{2B7B86DC-F176-B1B0-5735-9A5A571D3693}"/>
                    </a:ext>
                  </a:extLst>
                </p:cNvPr>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11165;p70">
                  <a:extLst>
                    <a:ext uri="{FF2B5EF4-FFF2-40B4-BE49-F238E27FC236}">
                      <a16:creationId xmlns:a16="http://schemas.microsoft.com/office/drawing/2014/main" id="{329B8D7D-3AD9-0E08-6B69-8684A7D17EBF}"/>
                    </a:ext>
                  </a:extLst>
                </p:cNvPr>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11166;p70">
                  <a:extLst>
                    <a:ext uri="{FF2B5EF4-FFF2-40B4-BE49-F238E27FC236}">
                      <a16:creationId xmlns:a16="http://schemas.microsoft.com/office/drawing/2014/main" id="{0E76785E-BB4A-801D-E0EC-A136284ABB7A}"/>
                    </a:ext>
                  </a:extLst>
                </p:cNvPr>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11167;p70">
                  <a:extLst>
                    <a:ext uri="{FF2B5EF4-FFF2-40B4-BE49-F238E27FC236}">
                      <a16:creationId xmlns:a16="http://schemas.microsoft.com/office/drawing/2014/main" id="{C2CEA7A5-AEED-2D30-44EB-33D6F2FD58E8}"/>
                    </a:ext>
                  </a:extLst>
                </p:cNvPr>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11168;p70">
                  <a:extLst>
                    <a:ext uri="{FF2B5EF4-FFF2-40B4-BE49-F238E27FC236}">
                      <a16:creationId xmlns:a16="http://schemas.microsoft.com/office/drawing/2014/main" id="{A92DAA39-990F-C0BB-3DE8-956703A6CD1F}"/>
                    </a:ext>
                  </a:extLst>
                </p:cNvPr>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11169;p70">
                  <a:extLst>
                    <a:ext uri="{FF2B5EF4-FFF2-40B4-BE49-F238E27FC236}">
                      <a16:creationId xmlns:a16="http://schemas.microsoft.com/office/drawing/2014/main" id="{E9300971-E442-F570-294A-639CD6777DA6}"/>
                    </a:ext>
                  </a:extLst>
                </p:cNvPr>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11170;p70">
                  <a:extLst>
                    <a:ext uri="{FF2B5EF4-FFF2-40B4-BE49-F238E27FC236}">
                      <a16:creationId xmlns:a16="http://schemas.microsoft.com/office/drawing/2014/main" id="{DF4C42A0-443E-2CFE-D5E7-71B16394CAB4}"/>
                    </a:ext>
                  </a:extLst>
                </p:cNvPr>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11171;p70">
                  <a:extLst>
                    <a:ext uri="{FF2B5EF4-FFF2-40B4-BE49-F238E27FC236}">
                      <a16:creationId xmlns:a16="http://schemas.microsoft.com/office/drawing/2014/main" id="{EB85F10C-44EF-B3EE-4D1B-C6D5B937E4B0}"/>
                    </a:ext>
                  </a:extLst>
                </p:cNvPr>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11172;p70">
                  <a:extLst>
                    <a:ext uri="{FF2B5EF4-FFF2-40B4-BE49-F238E27FC236}">
                      <a16:creationId xmlns:a16="http://schemas.microsoft.com/office/drawing/2014/main" id="{D8FD81AD-CE98-4BC7-F5AC-7836ADA2F870}"/>
                    </a:ext>
                  </a:extLst>
                </p:cNvPr>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11173;p70">
                  <a:extLst>
                    <a:ext uri="{FF2B5EF4-FFF2-40B4-BE49-F238E27FC236}">
                      <a16:creationId xmlns:a16="http://schemas.microsoft.com/office/drawing/2014/main" id="{7137D0F1-F61F-B158-B458-FA86A2B3BCC7}"/>
                    </a:ext>
                  </a:extLst>
                </p:cNvPr>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11174;p70">
                <a:extLst>
                  <a:ext uri="{FF2B5EF4-FFF2-40B4-BE49-F238E27FC236}">
                    <a16:creationId xmlns:a16="http://schemas.microsoft.com/office/drawing/2014/main" id="{6BAFBAC6-FFC8-A0B1-F269-36CD3EFF3337}"/>
                  </a:ext>
                </a:extLst>
              </p:cNvPr>
              <p:cNvGrpSpPr/>
              <p:nvPr/>
            </p:nvGrpSpPr>
            <p:grpSpPr>
              <a:xfrm>
                <a:off x="4538164" y="3342061"/>
                <a:ext cx="37776" cy="32380"/>
                <a:chOff x="4538164" y="3342061"/>
                <a:chExt cx="37776" cy="32380"/>
              </a:xfrm>
            </p:grpSpPr>
            <p:sp>
              <p:nvSpPr>
                <p:cNvPr id="2730" name="Google Shape;11175;p70">
                  <a:extLst>
                    <a:ext uri="{FF2B5EF4-FFF2-40B4-BE49-F238E27FC236}">
                      <a16:creationId xmlns:a16="http://schemas.microsoft.com/office/drawing/2014/main" id="{9BAB3749-71A0-C3E4-1C2B-FF807A48A053}"/>
                    </a:ext>
                  </a:extLst>
                </p:cNvPr>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11176;p70">
                  <a:extLst>
                    <a:ext uri="{FF2B5EF4-FFF2-40B4-BE49-F238E27FC236}">
                      <a16:creationId xmlns:a16="http://schemas.microsoft.com/office/drawing/2014/main" id="{DCCFBD3B-1290-13FB-8573-AB22958426B9}"/>
                    </a:ext>
                  </a:extLst>
                </p:cNvPr>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 name="Google Shape;11177;p70">
                <a:extLst>
                  <a:ext uri="{FF2B5EF4-FFF2-40B4-BE49-F238E27FC236}">
                    <a16:creationId xmlns:a16="http://schemas.microsoft.com/office/drawing/2014/main" id="{6184056A-38D5-B708-0ABB-CC20C4E15DA8}"/>
                  </a:ext>
                </a:extLst>
              </p:cNvPr>
              <p:cNvGrpSpPr/>
              <p:nvPr/>
            </p:nvGrpSpPr>
            <p:grpSpPr>
              <a:xfrm>
                <a:off x="4271383" y="3194742"/>
                <a:ext cx="37783" cy="32420"/>
                <a:chOff x="4271383" y="3194742"/>
                <a:chExt cx="37783" cy="32420"/>
              </a:xfrm>
            </p:grpSpPr>
            <p:sp>
              <p:nvSpPr>
                <p:cNvPr id="2728" name="Google Shape;11178;p70">
                  <a:extLst>
                    <a:ext uri="{FF2B5EF4-FFF2-40B4-BE49-F238E27FC236}">
                      <a16:creationId xmlns:a16="http://schemas.microsoft.com/office/drawing/2014/main" id="{E15EF510-5384-FD4F-630E-05F232BBDBD8}"/>
                    </a:ext>
                  </a:extLst>
                </p:cNvPr>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11179;p70">
                  <a:extLst>
                    <a:ext uri="{FF2B5EF4-FFF2-40B4-BE49-F238E27FC236}">
                      <a16:creationId xmlns:a16="http://schemas.microsoft.com/office/drawing/2014/main" id="{0030D1D2-8ECF-7316-475B-17C731D6D0C9}"/>
                    </a:ext>
                  </a:extLst>
                </p:cNvPr>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11180;p70">
                <a:extLst>
                  <a:ext uri="{FF2B5EF4-FFF2-40B4-BE49-F238E27FC236}">
                    <a16:creationId xmlns:a16="http://schemas.microsoft.com/office/drawing/2014/main" id="{32AD1DCE-D7B8-28D7-9B76-DD9D1DC96C3E}"/>
                  </a:ext>
                </a:extLst>
              </p:cNvPr>
              <p:cNvGrpSpPr/>
              <p:nvPr/>
            </p:nvGrpSpPr>
            <p:grpSpPr>
              <a:xfrm>
                <a:off x="4284416" y="3084058"/>
                <a:ext cx="37783" cy="32357"/>
                <a:chOff x="4284416" y="3084058"/>
                <a:chExt cx="37783" cy="32357"/>
              </a:xfrm>
            </p:grpSpPr>
            <p:sp>
              <p:nvSpPr>
                <p:cNvPr id="2726" name="Google Shape;11181;p70">
                  <a:extLst>
                    <a:ext uri="{FF2B5EF4-FFF2-40B4-BE49-F238E27FC236}">
                      <a16:creationId xmlns:a16="http://schemas.microsoft.com/office/drawing/2014/main" id="{FE0564D7-6868-8BEF-8C8A-6751684CE262}"/>
                    </a:ext>
                  </a:extLst>
                </p:cNvPr>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11182;p70">
                  <a:extLst>
                    <a:ext uri="{FF2B5EF4-FFF2-40B4-BE49-F238E27FC236}">
                      <a16:creationId xmlns:a16="http://schemas.microsoft.com/office/drawing/2014/main" id="{54871006-230F-811E-81A0-029F5EAD09F0}"/>
                    </a:ext>
                  </a:extLst>
                </p:cNvPr>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11183;p70">
                <a:extLst>
                  <a:ext uri="{FF2B5EF4-FFF2-40B4-BE49-F238E27FC236}">
                    <a16:creationId xmlns:a16="http://schemas.microsoft.com/office/drawing/2014/main" id="{E9E392BF-A684-721B-591C-134B7C18EA56}"/>
                  </a:ext>
                </a:extLst>
              </p:cNvPr>
              <p:cNvGrpSpPr/>
              <p:nvPr/>
            </p:nvGrpSpPr>
            <p:grpSpPr>
              <a:xfrm>
                <a:off x="4478697" y="3297561"/>
                <a:ext cx="37776" cy="32451"/>
                <a:chOff x="4478697" y="3297561"/>
                <a:chExt cx="37776" cy="32451"/>
              </a:xfrm>
            </p:grpSpPr>
            <p:sp>
              <p:nvSpPr>
                <p:cNvPr id="2724" name="Google Shape;11184;p70">
                  <a:extLst>
                    <a:ext uri="{FF2B5EF4-FFF2-40B4-BE49-F238E27FC236}">
                      <a16:creationId xmlns:a16="http://schemas.microsoft.com/office/drawing/2014/main" id="{00E9EA17-2B3B-97A9-8111-1A824D156EEC}"/>
                    </a:ext>
                  </a:extLst>
                </p:cNvPr>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11185;p70">
                  <a:extLst>
                    <a:ext uri="{FF2B5EF4-FFF2-40B4-BE49-F238E27FC236}">
                      <a16:creationId xmlns:a16="http://schemas.microsoft.com/office/drawing/2014/main" id="{46CF0669-4170-4824-D002-043129072719}"/>
                    </a:ext>
                  </a:extLst>
                </p:cNvPr>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7" name="Google Shape;11186;p70">
                <a:extLst>
                  <a:ext uri="{FF2B5EF4-FFF2-40B4-BE49-F238E27FC236}">
                    <a16:creationId xmlns:a16="http://schemas.microsoft.com/office/drawing/2014/main" id="{242AACAA-9203-AFFD-EFCE-85DEE1F4A81A}"/>
                  </a:ext>
                </a:extLst>
              </p:cNvPr>
              <p:cNvGrpSpPr/>
              <p:nvPr/>
            </p:nvGrpSpPr>
            <p:grpSpPr>
              <a:xfrm>
                <a:off x="4411813" y="3331711"/>
                <a:ext cx="37776" cy="32451"/>
                <a:chOff x="4411813" y="3331711"/>
                <a:chExt cx="37776" cy="32451"/>
              </a:xfrm>
            </p:grpSpPr>
            <p:sp>
              <p:nvSpPr>
                <p:cNvPr id="2722" name="Google Shape;11187;p70">
                  <a:extLst>
                    <a:ext uri="{FF2B5EF4-FFF2-40B4-BE49-F238E27FC236}">
                      <a16:creationId xmlns:a16="http://schemas.microsoft.com/office/drawing/2014/main" id="{860F346F-40F9-01BE-C5D7-96F203DBE5CD}"/>
                    </a:ext>
                  </a:extLst>
                </p:cNvPr>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11188;p70">
                  <a:extLst>
                    <a:ext uri="{FF2B5EF4-FFF2-40B4-BE49-F238E27FC236}">
                      <a16:creationId xmlns:a16="http://schemas.microsoft.com/office/drawing/2014/main" id="{BC2717E4-C498-5583-1CC1-ECEF8C8C719E}"/>
                    </a:ext>
                  </a:extLst>
                </p:cNvPr>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11189;p70">
                <a:extLst>
                  <a:ext uri="{FF2B5EF4-FFF2-40B4-BE49-F238E27FC236}">
                    <a16:creationId xmlns:a16="http://schemas.microsoft.com/office/drawing/2014/main" id="{347C76DA-9098-E064-6830-CCE951191A21}"/>
                  </a:ext>
                </a:extLst>
              </p:cNvPr>
              <p:cNvGrpSpPr/>
              <p:nvPr/>
            </p:nvGrpSpPr>
            <p:grpSpPr>
              <a:xfrm>
                <a:off x="4337984" y="3375188"/>
                <a:ext cx="37776" cy="32357"/>
                <a:chOff x="4337984" y="3375188"/>
                <a:chExt cx="37776" cy="32357"/>
              </a:xfrm>
            </p:grpSpPr>
            <p:sp>
              <p:nvSpPr>
                <p:cNvPr id="2720" name="Google Shape;11190;p70">
                  <a:extLst>
                    <a:ext uri="{FF2B5EF4-FFF2-40B4-BE49-F238E27FC236}">
                      <a16:creationId xmlns:a16="http://schemas.microsoft.com/office/drawing/2014/main" id="{D6AFEDA1-1DAB-77F8-E922-7EF879784AB0}"/>
                    </a:ext>
                  </a:extLst>
                </p:cNvPr>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11191;p70">
                  <a:extLst>
                    <a:ext uri="{FF2B5EF4-FFF2-40B4-BE49-F238E27FC236}">
                      <a16:creationId xmlns:a16="http://schemas.microsoft.com/office/drawing/2014/main" id="{C44327B9-5107-0BF2-501D-0B189A260F3B}"/>
                    </a:ext>
                  </a:extLst>
                </p:cNvPr>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11192;p70">
                <a:extLst>
                  <a:ext uri="{FF2B5EF4-FFF2-40B4-BE49-F238E27FC236}">
                    <a16:creationId xmlns:a16="http://schemas.microsoft.com/office/drawing/2014/main" id="{F1FD2923-CA4D-1AE7-DB5B-783D54E71816}"/>
                  </a:ext>
                </a:extLst>
              </p:cNvPr>
              <p:cNvGrpSpPr/>
              <p:nvPr/>
            </p:nvGrpSpPr>
            <p:grpSpPr>
              <a:xfrm>
                <a:off x="4494867" y="3090530"/>
                <a:ext cx="37878" cy="32451"/>
                <a:chOff x="4494867" y="3090530"/>
                <a:chExt cx="37878" cy="32451"/>
              </a:xfrm>
            </p:grpSpPr>
            <p:sp>
              <p:nvSpPr>
                <p:cNvPr id="2718" name="Google Shape;11193;p70">
                  <a:extLst>
                    <a:ext uri="{FF2B5EF4-FFF2-40B4-BE49-F238E27FC236}">
                      <a16:creationId xmlns:a16="http://schemas.microsoft.com/office/drawing/2014/main" id="{2D4A5FD2-F537-B16B-31D7-2CFD6F26934F}"/>
                    </a:ext>
                  </a:extLst>
                </p:cNvPr>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11194;p70">
                  <a:extLst>
                    <a:ext uri="{FF2B5EF4-FFF2-40B4-BE49-F238E27FC236}">
                      <a16:creationId xmlns:a16="http://schemas.microsoft.com/office/drawing/2014/main" id="{0DD04156-1428-624A-9F18-8BA63039E51E}"/>
                    </a:ext>
                  </a:extLst>
                </p:cNvPr>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 name="Google Shape;11195;p70">
                <a:extLst>
                  <a:ext uri="{FF2B5EF4-FFF2-40B4-BE49-F238E27FC236}">
                    <a16:creationId xmlns:a16="http://schemas.microsoft.com/office/drawing/2014/main" id="{F381743A-5F79-9BA8-8257-F51E49A1DA11}"/>
                  </a:ext>
                </a:extLst>
              </p:cNvPr>
              <p:cNvGrpSpPr/>
              <p:nvPr/>
            </p:nvGrpSpPr>
            <p:grpSpPr>
              <a:xfrm>
                <a:off x="4525124" y="3207774"/>
                <a:ext cx="37783" cy="32420"/>
                <a:chOff x="4525124" y="3207774"/>
                <a:chExt cx="37783" cy="32420"/>
              </a:xfrm>
            </p:grpSpPr>
            <p:sp>
              <p:nvSpPr>
                <p:cNvPr id="2716" name="Google Shape;11196;p70">
                  <a:extLst>
                    <a:ext uri="{FF2B5EF4-FFF2-40B4-BE49-F238E27FC236}">
                      <a16:creationId xmlns:a16="http://schemas.microsoft.com/office/drawing/2014/main" id="{346B490C-FB5F-3AB6-6522-C5C26349E75D}"/>
                    </a:ext>
                  </a:extLst>
                </p:cNvPr>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11197;p70">
                  <a:extLst>
                    <a:ext uri="{FF2B5EF4-FFF2-40B4-BE49-F238E27FC236}">
                      <a16:creationId xmlns:a16="http://schemas.microsoft.com/office/drawing/2014/main" id="{9683113C-1896-448C-6640-15FBC9085D4C}"/>
                    </a:ext>
                  </a:extLst>
                </p:cNvPr>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1" name="Google Shape;11198;p70">
                <a:extLst>
                  <a:ext uri="{FF2B5EF4-FFF2-40B4-BE49-F238E27FC236}">
                    <a16:creationId xmlns:a16="http://schemas.microsoft.com/office/drawing/2014/main" id="{89F38305-6E2E-C0C1-0130-30EDDC7D5EC2}"/>
                  </a:ext>
                </a:extLst>
              </p:cNvPr>
              <p:cNvGrpSpPr/>
              <p:nvPr/>
            </p:nvGrpSpPr>
            <p:grpSpPr>
              <a:xfrm>
                <a:off x="4440544" y="3176479"/>
                <a:ext cx="31499" cy="26898"/>
                <a:chOff x="4440544" y="3176479"/>
                <a:chExt cx="31499" cy="26898"/>
              </a:xfrm>
            </p:grpSpPr>
            <p:sp>
              <p:nvSpPr>
                <p:cNvPr id="2714" name="Google Shape;11199;p70">
                  <a:extLst>
                    <a:ext uri="{FF2B5EF4-FFF2-40B4-BE49-F238E27FC236}">
                      <a16:creationId xmlns:a16="http://schemas.microsoft.com/office/drawing/2014/main" id="{959AF23F-6F9D-24A0-B864-EF121F12ADB1}"/>
                    </a:ext>
                  </a:extLst>
                </p:cNvPr>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11200;p70">
                  <a:extLst>
                    <a:ext uri="{FF2B5EF4-FFF2-40B4-BE49-F238E27FC236}">
                      <a16:creationId xmlns:a16="http://schemas.microsoft.com/office/drawing/2014/main" id="{2BC613DA-5DCA-2930-147E-7258D92B80CC}"/>
                    </a:ext>
                  </a:extLst>
                </p:cNvPr>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11201;p70">
                <a:extLst>
                  <a:ext uri="{FF2B5EF4-FFF2-40B4-BE49-F238E27FC236}">
                    <a16:creationId xmlns:a16="http://schemas.microsoft.com/office/drawing/2014/main" id="{0264113B-0CB2-F1C4-F198-69BF40A280B9}"/>
                  </a:ext>
                </a:extLst>
              </p:cNvPr>
              <p:cNvGrpSpPr/>
              <p:nvPr/>
            </p:nvGrpSpPr>
            <p:grpSpPr>
              <a:xfrm>
                <a:off x="4350545" y="3156400"/>
                <a:ext cx="31405" cy="27001"/>
                <a:chOff x="4350545" y="3156400"/>
                <a:chExt cx="31405" cy="27001"/>
              </a:xfrm>
            </p:grpSpPr>
            <p:sp>
              <p:nvSpPr>
                <p:cNvPr id="2712" name="Google Shape;11202;p70">
                  <a:extLst>
                    <a:ext uri="{FF2B5EF4-FFF2-40B4-BE49-F238E27FC236}">
                      <a16:creationId xmlns:a16="http://schemas.microsoft.com/office/drawing/2014/main" id="{202F8E55-2E40-9F37-A95E-77302C26E8CC}"/>
                    </a:ext>
                  </a:extLst>
                </p:cNvPr>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11203;p70">
                  <a:extLst>
                    <a:ext uri="{FF2B5EF4-FFF2-40B4-BE49-F238E27FC236}">
                      <a16:creationId xmlns:a16="http://schemas.microsoft.com/office/drawing/2014/main" id="{C8ED50B5-009B-A23A-E435-D454CBCD1BBF}"/>
                    </a:ext>
                  </a:extLst>
                </p:cNvPr>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 name="Google Shape;11204;p70">
                <a:extLst>
                  <a:ext uri="{FF2B5EF4-FFF2-40B4-BE49-F238E27FC236}">
                    <a16:creationId xmlns:a16="http://schemas.microsoft.com/office/drawing/2014/main" id="{B4B98EAA-5500-6CCE-4F3D-6767C1C80779}"/>
                  </a:ext>
                </a:extLst>
              </p:cNvPr>
              <p:cNvGrpSpPr/>
              <p:nvPr/>
            </p:nvGrpSpPr>
            <p:grpSpPr>
              <a:xfrm>
                <a:off x="4376703" y="3255058"/>
                <a:ext cx="31405" cy="27001"/>
                <a:chOff x="4376703" y="3255058"/>
                <a:chExt cx="31405" cy="27001"/>
              </a:xfrm>
            </p:grpSpPr>
            <p:sp>
              <p:nvSpPr>
                <p:cNvPr id="2710" name="Google Shape;11205;p70">
                  <a:extLst>
                    <a:ext uri="{FF2B5EF4-FFF2-40B4-BE49-F238E27FC236}">
                      <a16:creationId xmlns:a16="http://schemas.microsoft.com/office/drawing/2014/main" id="{09379C89-F19E-AE1B-0517-9D068EB30AA2}"/>
                    </a:ext>
                  </a:extLst>
                </p:cNvPr>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11206;p70">
                  <a:extLst>
                    <a:ext uri="{FF2B5EF4-FFF2-40B4-BE49-F238E27FC236}">
                      <a16:creationId xmlns:a16="http://schemas.microsoft.com/office/drawing/2014/main" id="{3DB9562A-CC2E-2D44-93C4-BA578B5EECD5}"/>
                    </a:ext>
                  </a:extLst>
                </p:cNvPr>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11207;p70">
                <a:extLst>
                  <a:ext uri="{FF2B5EF4-FFF2-40B4-BE49-F238E27FC236}">
                    <a16:creationId xmlns:a16="http://schemas.microsoft.com/office/drawing/2014/main" id="{3C610750-FE33-CFDB-4492-16BB40AA838F}"/>
                  </a:ext>
                </a:extLst>
              </p:cNvPr>
              <p:cNvGrpSpPr/>
              <p:nvPr/>
            </p:nvGrpSpPr>
            <p:grpSpPr>
              <a:xfrm>
                <a:off x="4331322" y="3283656"/>
                <a:ext cx="31405" cy="26945"/>
                <a:chOff x="4331322" y="3283656"/>
                <a:chExt cx="31405" cy="26945"/>
              </a:xfrm>
            </p:grpSpPr>
            <p:sp>
              <p:nvSpPr>
                <p:cNvPr id="2708" name="Google Shape;11208;p70">
                  <a:extLst>
                    <a:ext uri="{FF2B5EF4-FFF2-40B4-BE49-F238E27FC236}">
                      <a16:creationId xmlns:a16="http://schemas.microsoft.com/office/drawing/2014/main" id="{C0600DA0-37EF-B7FD-F1E2-63260B96B817}"/>
                    </a:ext>
                  </a:extLst>
                </p:cNvPr>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11209;p70">
                  <a:extLst>
                    <a:ext uri="{FF2B5EF4-FFF2-40B4-BE49-F238E27FC236}">
                      <a16:creationId xmlns:a16="http://schemas.microsoft.com/office/drawing/2014/main" id="{B1FB35CE-1F65-6578-6295-F4F2F30FA7C8}"/>
                    </a:ext>
                  </a:extLst>
                </p:cNvPr>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11210;p70">
                <a:extLst>
                  <a:ext uri="{FF2B5EF4-FFF2-40B4-BE49-F238E27FC236}">
                    <a16:creationId xmlns:a16="http://schemas.microsoft.com/office/drawing/2014/main" id="{F8234277-F21C-59F3-1436-19E28A3141BF}"/>
                  </a:ext>
                </a:extLst>
              </p:cNvPr>
              <p:cNvGrpSpPr/>
              <p:nvPr/>
            </p:nvGrpSpPr>
            <p:grpSpPr>
              <a:xfrm>
                <a:off x="4380510" y="3065882"/>
                <a:ext cx="31405" cy="26938"/>
                <a:chOff x="4380510" y="3065882"/>
                <a:chExt cx="31405" cy="26938"/>
              </a:xfrm>
            </p:grpSpPr>
            <p:sp>
              <p:nvSpPr>
                <p:cNvPr id="2706" name="Google Shape;11211;p70">
                  <a:extLst>
                    <a:ext uri="{FF2B5EF4-FFF2-40B4-BE49-F238E27FC236}">
                      <a16:creationId xmlns:a16="http://schemas.microsoft.com/office/drawing/2014/main" id="{C2DE101D-3B3B-FD88-2A74-CA466F8A9504}"/>
                    </a:ext>
                  </a:extLst>
                </p:cNvPr>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11212;p70">
                  <a:extLst>
                    <a:ext uri="{FF2B5EF4-FFF2-40B4-BE49-F238E27FC236}">
                      <a16:creationId xmlns:a16="http://schemas.microsoft.com/office/drawing/2014/main" id="{2B5110E9-C494-595C-8122-DFFA274F31F2}"/>
                    </a:ext>
                  </a:extLst>
                </p:cNvPr>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 name="Google Shape;11213;p70">
              <a:extLst>
                <a:ext uri="{FF2B5EF4-FFF2-40B4-BE49-F238E27FC236}">
                  <a16:creationId xmlns:a16="http://schemas.microsoft.com/office/drawing/2014/main" id="{98698124-F5BA-99B4-5F22-4BC4466E39D3}"/>
                </a:ext>
              </a:extLst>
            </p:cNvPr>
            <p:cNvGrpSpPr/>
            <p:nvPr/>
          </p:nvGrpSpPr>
          <p:grpSpPr>
            <a:xfrm>
              <a:off x="4558998" y="3188237"/>
              <a:ext cx="1280131" cy="1052746"/>
              <a:chOff x="4558998" y="3188237"/>
              <a:chExt cx="1280131" cy="1052746"/>
            </a:xfrm>
          </p:grpSpPr>
          <p:sp>
            <p:nvSpPr>
              <p:cNvPr id="2272" name="Google Shape;11214;p70">
                <a:extLst>
                  <a:ext uri="{FF2B5EF4-FFF2-40B4-BE49-F238E27FC236}">
                    <a16:creationId xmlns:a16="http://schemas.microsoft.com/office/drawing/2014/main" id="{FB68D8C9-65BF-5308-B887-68AA32D9DB65}"/>
                  </a:ext>
                </a:extLst>
              </p:cNvPr>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3" name="Google Shape;11215;p70">
                <a:extLst>
                  <a:ext uri="{FF2B5EF4-FFF2-40B4-BE49-F238E27FC236}">
                    <a16:creationId xmlns:a16="http://schemas.microsoft.com/office/drawing/2014/main" id="{ADC7028C-38DD-B280-1320-7800AD639082}"/>
                  </a:ext>
                </a:extLst>
              </p:cNvPr>
              <p:cNvGrpSpPr/>
              <p:nvPr/>
            </p:nvGrpSpPr>
            <p:grpSpPr>
              <a:xfrm>
                <a:off x="4579164" y="3203653"/>
                <a:ext cx="1244833" cy="1020397"/>
                <a:chOff x="4579164" y="3203653"/>
                <a:chExt cx="1244833" cy="1020397"/>
              </a:xfrm>
            </p:grpSpPr>
            <p:sp>
              <p:nvSpPr>
                <p:cNvPr id="2591" name="Google Shape;11216;p70">
                  <a:extLst>
                    <a:ext uri="{FF2B5EF4-FFF2-40B4-BE49-F238E27FC236}">
                      <a16:creationId xmlns:a16="http://schemas.microsoft.com/office/drawing/2014/main" id="{1DA27A2B-8A89-4242-2351-25AA36E9566E}"/>
                    </a:ext>
                  </a:extLst>
                </p:cNvPr>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11217;p70">
                  <a:extLst>
                    <a:ext uri="{FF2B5EF4-FFF2-40B4-BE49-F238E27FC236}">
                      <a16:creationId xmlns:a16="http://schemas.microsoft.com/office/drawing/2014/main" id="{D9814434-A773-48E8-E305-6E6451965A67}"/>
                    </a:ext>
                  </a:extLst>
                </p:cNvPr>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3" name="Google Shape;11218;p70">
                  <a:extLst>
                    <a:ext uri="{FF2B5EF4-FFF2-40B4-BE49-F238E27FC236}">
                      <a16:creationId xmlns:a16="http://schemas.microsoft.com/office/drawing/2014/main" id="{BF9BF891-E15C-50DF-8DD1-FE3134E99C51}"/>
                    </a:ext>
                  </a:extLst>
                </p:cNvPr>
                <p:cNvGrpSpPr/>
                <p:nvPr/>
              </p:nvGrpSpPr>
              <p:grpSpPr>
                <a:xfrm>
                  <a:off x="4579164" y="3203653"/>
                  <a:ext cx="1244833" cy="1020397"/>
                  <a:chOff x="4579164" y="3203653"/>
                  <a:chExt cx="1244833" cy="1020397"/>
                </a:xfrm>
              </p:grpSpPr>
              <p:sp>
                <p:nvSpPr>
                  <p:cNvPr id="2594" name="Google Shape;11219;p70">
                    <a:extLst>
                      <a:ext uri="{FF2B5EF4-FFF2-40B4-BE49-F238E27FC236}">
                        <a16:creationId xmlns:a16="http://schemas.microsoft.com/office/drawing/2014/main" id="{ED66AD57-7FEC-34FC-6BAF-A14B91E538B5}"/>
                      </a:ext>
                    </a:extLst>
                  </p:cNvPr>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11220;p70">
                    <a:extLst>
                      <a:ext uri="{FF2B5EF4-FFF2-40B4-BE49-F238E27FC236}">
                        <a16:creationId xmlns:a16="http://schemas.microsoft.com/office/drawing/2014/main" id="{5676A4F1-559D-D7A4-11FC-F081427C2F0C}"/>
                      </a:ext>
                    </a:extLst>
                  </p:cNvPr>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6" name="Google Shape;11221;p70">
                    <a:extLst>
                      <a:ext uri="{FF2B5EF4-FFF2-40B4-BE49-F238E27FC236}">
                        <a16:creationId xmlns:a16="http://schemas.microsoft.com/office/drawing/2014/main" id="{15539F73-0400-E6D7-D2E7-325ACFB8AF1A}"/>
                      </a:ext>
                    </a:extLst>
                  </p:cNvPr>
                  <p:cNvGrpSpPr/>
                  <p:nvPr/>
                </p:nvGrpSpPr>
                <p:grpSpPr>
                  <a:xfrm>
                    <a:off x="4579164" y="3203653"/>
                    <a:ext cx="1244833" cy="1020397"/>
                    <a:chOff x="4579164" y="3203653"/>
                    <a:chExt cx="1244833" cy="1020397"/>
                  </a:xfrm>
                </p:grpSpPr>
                <p:sp>
                  <p:nvSpPr>
                    <p:cNvPr id="2597" name="Google Shape;11222;p70">
                      <a:extLst>
                        <a:ext uri="{FF2B5EF4-FFF2-40B4-BE49-F238E27FC236}">
                          <a16:creationId xmlns:a16="http://schemas.microsoft.com/office/drawing/2014/main" id="{F3A7306B-D32A-3EDA-39D8-629E6E6B8713}"/>
                        </a:ext>
                      </a:extLst>
                    </p:cNvPr>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11223;p70">
                      <a:extLst>
                        <a:ext uri="{FF2B5EF4-FFF2-40B4-BE49-F238E27FC236}">
                          <a16:creationId xmlns:a16="http://schemas.microsoft.com/office/drawing/2014/main" id="{DDB60101-3199-5D65-D9B3-4232844EBE8E}"/>
                        </a:ext>
                      </a:extLst>
                    </p:cNvPr>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11224;p70">
                      <a:extLst>
                        <a:ext uri="{FF2B5EF4-FFF2-40B4-BE49-F238E27FC236}">
                          <a16:creationId xmlns:a16="http://schemas.microsoft.com/office/drawing/2014/main" id="{9EC71BE4-B0AD-D21F-28EB-7AB9F66D361F}"/>
                        </a:ext>
                      </a:extLst>
                    </p:cNvPr>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11225;p70">
                      <a:extLst>
                        <a:ext uri="{FF2B5EF4-FFF2-40B4-BE49-F238E27FC236}">
                          <a16:creationId xmlns:a16="http://schemas.microsoft.com/office/drawing/2014/main" id="{11AC5D55-59D1-224B-FA7F-B2D303826085}"/>
                        </a:ext>
                      </a:extLst>
                    </p:cNvPr>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11226;p70">
                      <a:extLst>
                        <a:ext uri="{FF2B5EF4-FFF2-40B4-BE49-F238E27FC236}">
                          <a16:creationId xmlns:a16="http://schemas.microsoft.com/office/drawing/2014/main" id="{38FF4F50-C2FB-0911-B77B-C5E3A2DC59B3}"/>
                        </a:ext>
                      </a:extLst>
                    </p:cNvPr>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11227;p70">
                      <a:extLst>
                        <a:ext uri="{FF2B5EF4-FFF2-40B4-BE49-F238E27FC236}">
                          <a16:creationId xmlns:a16="http://schemas.microsoft.com/office/drawing/2014/main" id="{CF92BD01-A639-27C5-6C76-6F76425D9CE8}"/>
                        </a:ext>
                      </a:extLst>
                    </p:cNvPr>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11228;p70">
                      <a:extLst>
                        <a:ext uri="{FF2B5EF4-FFF2-40B4-BE49-F238E27FC236}">
                          <a16:creationId xmlns:a16="http://schemas.microsoft.com/office/drawing/2014/main" id="{9FFBDF42-627B-40D8-8F97-54C99E908850}"/>
                        </a:ext>
                      </a:extLst>
                    </p:cNvPr>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11229;p70">
                      <a:extLst>
                        <a:ext uri="{FF2B5EF4-FFF2-40B4-BE49-F238E27FC236}">
                          <a16:creationId xmlns:a16="http://schemas.microsoft.com/office/drawing/2014/main" id="{A7929E35-03E3-272E-2276-D84B9957A1A9}"/>
                        </a:ext>
                      </a:extLst>
                    </p:cNvPr>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5" name="Google Shape;11230;p70">
                      <a:extLst>
                        <a:ext uri="{FF2B5EF4-FFF2-40B4-BE49-F238E27FC236}">
                          <a16:creationId xmlns:a16="http://schemas.microsoft.com/office/drawing/2014/main" id="{2D959637-B204-3BFD-FF72-4241F3BDDB8F}"/>
                        </a:ext>
                      </a:extLst>
                    </p:cNvPr>
                    <p:cNvGrpSpPr/>
                    <p:nvPr/>
                  </p:nvGrpSpPr>
                  <p:grpSpPr>
                    <a:xfrm>
                      <a:off x="4579164" y="3203653"/>
                      <a:ext cx="1244833" cy="1020397"/>
                      <a:chOff x="4579164" y="3203653"/>
                      <a:chExt cx="1244833" cy="1020397"/>
                    </a:xfrm>
                  </p:grpSpPr>
                  <p:sp>
                    <p:nvSpPr>
                      <p:cNvPr id="2606" name="Google Shape;11231;p70">
                        <a:extLst>
                          <a:ext uri="{FF2B5EF4-FFF2-40B4-BE49-F238E27FC236}">
                            <a16:creationId xmlns:a16="http://schemas.microsoft.com/office/drawing/2014/main" id="{3D368606-A985-64A2-4E49-7A5866315642}"/>
                          </a:ext>
                        </a:extLst>
                      </p:cNvPr>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11232;p70">
                        <a:extLst>
                          <a:ext uri="{FF2B5EF4-FFF2-40B4-BE49-F238E27FC236}">
                            <a16:creationId xmlns:a16="http://schemas.microsoft.com/office/drawing/2014/main" id="{947FDEE9-FCCC-DD1D-98EA-9EFF574FE34D}"/>
                          </a:ext>
                        </a:extLst>
                      </p:cNvPr>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11233;p70">
                        <a:extLst>
                          <a:ext uri="{FF2B5EF4-FFF2-40B4-BE49-F238E27FC236}">
                            <a16:creationId xmlns:a16="http://schemas.microsoft.com/office/drawing/2014/main" id="{6FE5058F-D90F-A87B-D0FA-7BCF5E64029C}"/>
                          </a:ext>
                        </a:extLst>
                      </p:cNvPr>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11234;p70">
                        <a:extLst>
                          <a:ext uri="{FF2B5EF4-FFF2-40B4-BE49-F238E27FC236}">
                            <a16:creationId xmlns:a16="http://schemas.microsoft.com/office/drawing/2014/main" id="{E95F3AB9-4EA3-E3AA-8170-3E6A4E1481C5}"/>
                          </a:ext>
                        </a:extLst>
                      </p:cNvPr>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11235;p70">
                        <a:extLst>
                          <a:ext uri="{FF2B5EF4-FFF2-40B4-BE49-F238E27FC236}">
                            <a16:creationId xmlns:a16="http://schemas.microsoft.com/office/drawing/2014/main" id="{D1702635-1FF1-3FCB-7F06-C16894782DE0}"/>
                          </a:ext>
                        </a:extLst>
                      </p:cNvPr>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11236;p70">
                        <a:extLst>
                          <a:ext uri="{FF2B5EF4-FFF2-40B4-BE49-F238E27FC236}">
                            <a16:creationId xmlns:a16="http://schemas.microsoft.com/office/drawing/2014/main" id="{2325B6F9-367F-000C-BBD1-8B5470FC2562}"/>
                          </a:ext>
                        </a:extLst>
                      </p:cNvPr>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11237;p70">
                        <a:extLst>
                          <a:ext uri="{FF2B5EF4-FFF2-40B4-BE49-F238E27FC236}">
                            <a16:creationId xmlns:a16="http://schemas.microsoft.com/office/drawing/2014/main" id="{4255A172-3FE9-8EC9-6AA1-A5581B3CF4DD}"/>
                          </a:ext>
                        </a:extLst>
                      </p:cNvPr>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11238;p70">
                        <a:extLst>
                          <a:ext uri="{FF2B5EF4-FFF2-40B4-BE49-F238E27FC236}">
                            <a16:creationId xmlns:a16="http://schemas.microsoft.com/office/drawing/2014/main" id="{75C9F6EB-61B3-28F2-3319-519F481CA337}"/>
                          </a:ext>
                        </a:extLst>
                      </p:cNvPr>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11239;p70">
                        <a:extLst>
                          <a:ext uri="{FF2B5EF4-FFF2-40B4-BE49-F238E27FC236}">
                            <a16:creationId xmlns:a16="http://schemas.microsoft.com/office/drawing/2014/main" id="{CF514CAA-6CD1-2959-321D-F196C79FCB39}"/>
                          </a:ext>
                        </a:extLst>
                      </p:cNvPr>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11240;p70">
                        <a:extLst>
                          <a:ext uri="{FF2B5EF4-FFF2-40B4-BE49-F238E27FC236}">
                            <a16:creationId xmlns:a16="http://schemas.microsoft.com/office/drawing/2014/main" id="{95B5A1D2-64AD-A647-DFC3-E445CF11EEC1}"/>
                          </a:ext>
                        </a:extLst>
                      </p:cNvPr>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11241;p70">
                        <a:extLst>
                          <a:ext uri="{FF2B5EF4-FFF2-40B4-BE49-F238E27FC236}">
                            <a16:creationId xmlns:a16="http://schemas.microsoft.com/office/drawing/2014/main" id="{7F42CE33-50D8-57DB-24BD-3152AEB5BC58}"/>
                          </a:ext>
                        </a:extLst>
                      </p:cNvPr>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11242;p70">
                        <a:extLst>
                          <a:ext uri="{FF2B5EF4-FFF2-40B4-BE49-F238E27FC236}">
                            <a16:creationId xmlns:a16="http://schemas.microsoft.com/office/drawing/2014/main" id="{EAAF1B02-16E6-6E4B-F573-7957C4C49E0F}"/>
                          </a:ext>
                        </a:extLst>
                      </p:cNvPr>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11243;p70">
                        <a:extLst>
                          <a:ext uri="{FF2B5EF4-FFF2-40B4-BE49-F238E27FC236}">
                            <a16:creationId xmlns:a16="http://schemas.microsoft.com/office/drawing/2014/main" id="{38639624-F62C-3123-EEDC-8F635BCBCC25}"/>
                          </a:ext>
                        </a:extLst>
                      </p:cNvPr>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11244;p70">
                        <a:extLst>
                          <a:ext uri="{FF2B5EF4-FFF2-40B4-BE49-F238E27FC236}">
                            <a16:creationId xmlns:a16="http://schemas.microsoft.com/office/drawing/2014/main" id="{10456ED8-5AD9-9F01-AAC4-4806F20218CD}"/>
                          </a:ext>
                        </a:extLst>
                      </p:cNvPr>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0" name="Google Shape;11245;p70">
                        <a:extLst>
                          <a:ext uri="{FF2B5EF4-FFF2-40B4-BE49-F238E27FC236}">
                            <a16:creationId xmlns:a16="http://schemas.microsoft.com/office/drawing/2014/main" id="{12A0D2D8-FF36-9668-38D1-DF685026E05B}"/>
                          </a:ext>
                        </a:extLst>
                      </p:cNvPr>
                      <p:cNvGrpSpPr/>
                      <p:nvPr/>
                    </p:nvGrpSpPr>
                    <p:grpSpPr>
                      <a:xfrm>
                        <a:off x="4579164" y="3203653"/>
                        <a:ext cx="1244833" cy="1020397"/>
                        <a:chOff x="4579164" y="3203653"/>
                        <a:chExt cx="1244833" cy="1020397"/>
                      </a:xfrm>
                    </p:grpSpPr>
                    <p:sp>
                      <p:nvSpPr>
                        <p:cNvPr id="2621" name="Google Shape;11246;p70">
                          <a:extLst>
                            <a:ext uri="{FF2B5EF4-FFF2-40B4-BE49-F238E27FC236}">
                              <a16:creationId xmlns:a16="http://schemas.microsoft.com/office/drawing/2014/main" id="{5F2B524A-D519-BB5B-21EB-1FF4CBDE73E5}"/>
                            </a:ext>
                          </a:extLst>
                        </p:cNvPr>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11247;p70">
                          <a:extLst>
                            <a:ext uri="{FF2B5EF4-FFF2-40B4-BE49-F238E27FC236}">
                              <a16:creationId xmlns:a16="http://schemas.microsoft.com/office/drawing/2014/main" id="{E9FCFC88-21F0-EED5-B037-A340E145649E}"/>
                            </a:ext>
                          </a:extLst>
                        </p:cNvPr>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11248;p70">
                          <a:extLst>
                            <a:ext uri="{FF2B5EF4-FFF2-40B4-BE49-F238E27FC236}">
                              <a16:creationId xmlns:a16="http://schemas.microsoft.com/office/drawing/2014/main" id="{084B8231-4573-067B-BE5B-FDD69917B86D}"/>
                            </a:ext>
                          </a:extLst>
                        </p:cNvPr>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11249;p70">
                          <a:extLst>
                            <a:ext uri="{FF2B5EF4-FFF2-40B4-BE49-F238E27FC236}">
                              <a16:creationId xmlns:a16="http://schemas.microsoft.com/office/drawing/2014/main" id="{48DE23BE-CB76-B3F4-4D56-3EA2DB63D5AD}"/>
                            </a:ext>
                          </a:extLst>
                        </p:cNvPr>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11250;p70">
                          <a:extLst>
                            <a:ext uri="{FF2B5EF4-FFF2-40B4-BE49-F238E27FC236}">
                              <a16:creationId xmlns:a16="http://schemas.microsoft.com/office/drawing/2014/main" id="{8364D7FA-50C6-DD91-C500-06304D039CD3}"/>
                            </a:ext>
                          </a:extLst>
                        </p:cNvPr>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11251;p70">
                          <a:extLst>
                            <a:ext uri="{FF2B5EF4-FFF2-40B4-BE49-F238E27FC236}">
                              <a16:creationId xmlns:a16="http://schemas.microsoft.com/office/drawing/2014/main" id="{7190BE6F-1D8B-E8F2-C240-C31487FAD35C}"/>
                            </a:ext>
                          </a:extLst>
                        </p:cNvPr>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11252;p70">
                          <a:extLst>
                            <a:ext uri="{FF2B5EF4-FFF2-40B4-BE49-F238E27FC236}">
                              <a16:creationId xmlns:a16="http://schemas.microsoft.com/office/drawing/2014/main" id="{F1A7ACFC-FC4E-B464-304E-CB1F87810F55}"/>
                            </a:ext>
                          </a:extLst>
                        </p:cNvPr>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11253;p70">
                          <a:extLst>
                            <a:ext uri="{FF2B5EF4-FFF2-40B4-BE49-F238E27FC236}">
                              <a16:creationId xmlns:a16="http://schemas.microsoft.com/office/drawing/2014/main" id="{66758BCC-2DD4-D454-9B60-60E74FE3C1D1}"/>
                            </a:ext>
                          </a:extLst>
                        </p:cNvPr>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11254;p70">
                          <a:extLst>
                            <a:ext uri="{FF2B5EF4-FFF2-40B4-BE49-F238E27FC236}">
                              <a16:creationId xmlns:a16="http://schemas.microsoft.com/office/drawing/2014/main" id="{11E08852-E530-DCF3-5DDC-D250E150CC76}"/>
                            </a:ext>
                          </a:extLst>
                        </p:cNvPr>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11255;p70">
                          <a:extLst>
                            <a:ext uri="{FF2B5EF4-FFF2-40B4-BE49-F238E27FC236}">
                              <a16:creationId xmlns:a16="http://schemas.microsoft.com/office/drawing/2014/main" id="{38083446-EE16-8C24-3534-E06B852DA783}"/>
                            </a:ext>
                          </a:extLst>
                        </p:cNvPr>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11256;p70">
                          <a:extLst>
                            <a:ext uri="{FF2B5EF4-FFF2-40B4-BE49-F238E27FC236}">
                              <a16:creationId xmlns:a16="http://schemas.microsoft.com/office/drawing/2014/main" id="{87A079D7-8A36-3B27-132C-D9FA26046711}"/>
                            </a:ext>
                          </a:extLst>
                        </p:cNvPr>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11257;p70">
                          <a:extLst>
                            <a:ext uri="{FF2B5EF4-FFF2-40B4-BE49-F238E27FC236}">
                              <a16:creationId xmlns:a16="http://schemas.microsoft.com/office/drawing/2014/main" id="{BB33C0FE-0C83-5560-FA8F-16D1B3CE63FA}"/>
                            </a:ext>
                          </a:extLst>
                        </p:cNvPr>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11258;p70">
                          <a:extLst>
                            <a:ext uri="{FF2B5EF4-FFF2-40B4-BE49-F238E27FC236}">
                              <a16:creationId xmlns:a16="http://schemas.microsoft.com/office/drawing/2014/main" id="{962CF7BD-D0AB-7F43-B299-61CA2877A8F0}"/>
                            </a:ext>
                          </a:extLst>
                        </p:cNvPr>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11259;p70">
                          <a:extLst>
                            <a:ext uri="{FF2B5EF4-FFF2-40B4-BE49-F238E27FC236}">
                              <a16:creationId xmlns:a16="http://schemas.microsoft.com/office/drawing/2014/main" id="{9579351C-20A3-A478-F03C-5D10456D82BA}"/>
                            </a:ext>
                          </a:extLst>
                        </p:cNvPr>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11260;p70">
                          <a:extLst>
                            <a:ext uri="{FF2B5EF4-FFF2-40B4-BE49-F238E27FC236}">
                              <a16:creationId xmlns:a16="http://schemas.microsoft.com/office/drawing/2014/main" id="{B62B4CCC-8FD0-A8E2-9A66-7B3ADEB85CC5}"/>
                            </a:ext>
                          </a:extLst>
                        </p:cNvPr>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11261;p70">
                          <a:extLst>
                            <a:ext uri="{FF2B5EF4-FFF2-40B4-BE49-F238E27FC236}">
                              <a16:creationId xmlns:a16="http://schemas.microsoft.com/office/drawing/2014/main" id="{44A9794D-F286-5853-60B0-998F9D3B6E43}"/>
                            </a:ext>
                          </a:extLst>
                        </p:cNvPr>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11262;p70">
                          <a:extLst>
                            <a:ext uri="{FF2B5EF4-FFF2-40B4-BE49-F238E27FC236}">
                              <a16:creationId xmlns:a16="http://schemas.microsoft.com/office/drawing/2014/main" id="{693DE324-C985-FE61-0158-E24F4FE8EB66}"/>
                            </a:ext>
                          </a:extLst>
                        </p:cNvPr>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11263;p70">
                          <a:extLst>
                            <a:ext uri="{FF2B5EF4-FFF2-40B4-BE49-F238E27FC236}">
                              <a16:creationId xmlns:a16="http://schemas.microsoft.com/office/drawing/2014/main" id="{4482C240-387E-8BDF-0AAF-287B4033CD54}"/>
                            </a:ext>
                          </a:extLst>
                        </p:cNvPr>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11264;p70">
                          <a:extLst>
                            <a:ext uri="{FF2B5EF4-FFF2-40B4-BE49-F238E27FC236}">
                              <a16:creationId xmlns:a16="http://schemas.microsoft.com/office/drawing/2014/main" id="{99DB960E-13F5-F072-0CA6-D8550A72BB7F}"/>
                            </a:ext>
                          </a:extLst>
                        </p:cNvPr>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11265;p70">
                          <a:extLst>
                            <a:ext uri="{FF2B5EF4-FFF2-40B4-BE49-F238E27FC236}">
                              <a16:creationId xmlns:a16="http://schemas.microsoft.com/office/drawing/2014/main" id="{ACFFE7DC-16FC-08D8-3C37-F77644871B6D}"/>
                            </a:ext>
                          </a:extLst>
                        </p:cNvPr>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11266;p70">
                          <a:extLst>
                            <a:ext uri="{FF2B5EF4-FFF2-40B4-BE49-F238E27FC236}">
                              <a16:creationId xmlns:a16="http://schemas.microsoft.com/office/drawing/2014/main" id="{528CDA87-FC74-D198-6BE7-32A07D32AE81}"/>
                            </a:ext>
                          </a:extLst>
                        </p:cNvPr>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11267;p70">
                          <a:extLst>
                            <a:ext uri="{FF2B5EF4-FFF2-40B4-BE49-F238E27FC236}">
                              <a16:creationId xmlns:a16="http://schemas.microsoft.com/office/drawing/2014/main" id="{B964F56A-8C6F-8BBA-3017-9149A0668198}"/>
                            </a:ext>
                          </a:extLst>
                        </p:cNvPr>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11268;p70">
                          <a:extLst>
                            <a:ext uri="{FF2B5EF4-FFF2-40B4-BE49-F238E27FC236}">
                              <a16:creationId xmlns:a16="http://schemas.microsoft.com/office/drawing/2014/main" id="{1595BF04-0345-070C-E2DD-CE485F712846}"/>
                            </a:ext>
                          </a:extLst>
                        </p:cNvPr>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11269;p70">
                          <a:extLst>
                            <a:ext uri="{FF2B5EF4-FFF2-40B4-BE49-F238E27FC236}">
                              <a16:creationId xmlns:a16="http://schemas.microsoft.com/office/drawing/2014/main" id="{7F133C7C-D521-A5CF-ADD7-D99322C0A215}"/>
                            </a:ext>
                          </a:extLst>
                        </p:cNvPr>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5" name="Google Shape;11270;p70">
                          <a:extLst>
                            <a:ext uri="{FF2B5EF4-FFF2-40B4-BE49-F238E27FC236}">
                              <a16:creationId xmlns:a16="http://schemas.microsoft.com/office/drawing/2014/main" id="{7AD05006-D9F6-E012-95C5-6BC43BB04A76}"/>
                            </a:ext>
                          </a:extLst>
                        </p:cNvPr>
                        <p:cNvGrpSpPr/>
                        <p:nvPr/>
                      </p:nvGrpSpPr>
                      <p:grpSpPr>
                        <a:xfrm>
                          <a:off x="4579164" y="3203653"/>
                          <a:ext cx="1244833" cy="1020397"/>
                          <a:chOff x="4579164" y="3203653"/>
                          <a:chExt cx="1244833" cy="1020397"/>
                        </a:xfrm>
                      </p:grpSpPr>
                      <p:sp>
                        <p:nvSpPr>
                          <p:cNvPr id="2647" name="Google Shape;11271;p70">
                            <a:extLst>
                              <a:ext uri="{FF2B5EF4-FFF2-40B4-BE49-F238E27FC236}">
                                <a16:creationId xmlns:a16="http://schemas.microsoft.com/office/drawing/2014/main" id="{CF822EB4-2155-7E04-F830-117F84D53567}"/>
                              </a:ext>
                            </a:extLst>
                          </p:cNvPr>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8" name="Google Shape;11272;p70">
                            <a:extLst>
                              <a:ext uri="{FF2B5EF4-FFF2-40B4-BE49-F238E27FC236}">
                                <a16:creationId xmlns:a16="http://schemas.microsoft.com/office/drawing/2014/main" id="{288BF88B-D6C0-4D1A-70AE-64E01913A91B}"/>
                              </a:ext>
                            </a:extLst>
                          </p:cNvPr>
                          <p:cNvGrpSpPr/>
                          <p:nvPr/>
                        </p:nvGrpSpPr>
                        <p:grpSpPr>
                          <a:xfrm>
                            <a:off x="4579164" y="3203653"/>
                            <a:ext cx="1244833" cy="1020397"/>
                            <a:chOff x="4579164" y="3203653"/>
                            <a:chExt cx="1244833" cy="1020397"/>
                          </a:xfrm>
                        </p:grpSpPr>
                        <p:sp>
                          <p:nvSpPr>
                            <p:cNvPr id="2649" name="Google Shape;11273;p70">
                              <a:extLst>
                                <a:ext uri="{FF2B5EF4-FFF2-40B4-BE49-F238E27FC236}">
                                  <a16:creationId xmlns:a16="http://schemas.microsoft.com/office/drawing/2014/main" id="{156A6604-C95C-67A9-B9F1-7DE1BBF0E748}"/>
                                </a:ext>
                              </a:extLst>
                            </p:cNvPr>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11274;p70">
                              <a:extLst>
                                <a:ext uri="{FF2B5EF4-FFF2-40B4-BE49-F238E27FC236}">
                                  <a16:creationId xmlns:a16="http://schemas.microsoft.com/office/drawing/2014/main" id="{5EB7E5BE-1EB9-A732-A1A1-A4A0FDC03ECF}"/>
                                </a:ext>
                              </a:extLst>
                            </p:cNvPr>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11275;p70">
                              <a:extLst>
                                <a:ext uri="{FF2B5EF4-FFF2-40B4-BE49-F238E27FC236}">
                                  <a16:creationId xmlns:a16="http://schemas.microsoft.com/office/drawing/2014/main" id="{245B622E-6237-ECB7-71EB-9A4D11FCFBC3}"/>
                                </a:ext>
                              </a:extLst>
                            </p:cNvPr>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11276;p70">
                              <a:extLst>
                                <a:ext uri="{FF2B5EF4-FFF2-40B4-BE49-F238E27FC236}">
                                  <a16:creationId xmlns:a16="http://schemas.microsoft.com/office/drawing/2014/main" id="{EE6C5443-6E4E-1FCA-9E09-8B82DA5207CC}"/>
                                </a:ext>
                              </a:extLst>
                            </p:cNvPr>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11277;p70">
                              <a:extLst>
                                <a:ext uri="{FF2B5EF4-FFF2-40B4-BE49-F238E27FC236}">
                                  <a16:creationId xmlns:a16="http://schemas.microsoft.com/office/drawing/2014/main" id="{E29C864A-2A8E-0F16-6A0B-3362AB814658}"/>
                                </a:ext>
                              </a:extLst>
                            </p:cNvPr>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11278;p70">
                              <a:extLst>
                                <a:ext uri="{FF2B5EF4-FFF2-40B4-BE49-F238E27FC236}">
                                  <a16:creationId xmlns:a16="http://schemas.microsoft.com/office/drawing/2014/main" id="{35590354-DA5D-8763-5EE1-8941B9C05963}"/>
                                </a:ext>
                              </a:extLst>
                            </p:cNvPr>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11279;p70">
                              <a:extLst>
                                <a:ext uri="{FF2B5EF4-FFF2-40B4-BE49-F238E27FC236}">
                                  <a16:creationId xmlns:a16="http://schemas.microsoft.com/office/drawing/2014/main" id="{E3B09A07-C098-0F31-301E-59DB4D24FB53}"/>
                                </a:ext>
                              </a:extLst>
                            </p:cNvPr>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6" name="Google Shape;11280;p70">
                              <a:extLst>
                                <a:ext uri="{FF2B5EF4-FFF2-40B4-BE49-F238E27FC236}">
                                  <a16:creationId xmlns:a16="http://schemas.microsoft.com/office/drawing/2014/main" id="{B1A337C8-E2F5-277C-A51A-7CFD6E7A449E}"/>
                                </a:ext>
                              </a:extLst>
                            </p:cNvPr>
                            <p:cNvGrpSpPr/>
                            <p:nvPr/>
                          </p:nvGrpSpPr>
                          <p:grpSpPr>
                            <a:xfrm>
                              <a:off x="4579164" y="3203653"/>
                              <a:ext cx="1244833" cy="1020397"/>
                              <a:chOff x="4579164" y="3203653"/>
                              <a:chExt cx="1244833" cy="1020397"/>
                            </a:xfrm>
                          </p:grpSpPr>
                          <p:sp>
                            <p:nvSpPr>
                              <p:cNvPr id="2660" name="Google Shape;11281;p70">
                                <a:extLst>
                                  <a:ext uri="{FF2B5EF4-FFF2-40B4-BE49-F238E27FC236}">
                                    <a16:creationId xmlns:a16="http://schemas.microsoft.com/office/drawing/2014/main" id="{6DFC1B43-2E2C-71FC-9040-FFDAC5CA4BB5}"/>
                                  </a:ext>
                                </a:extLst>
                              </p:cNvPr>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11282;p70">
                                <a:extLst>
                                  <a:ext uri="{FF2B5EF4-FFF2-40B4-BE49-F238E27FC236}">
                                    <a16:creationId xmlns:a16="http://schemas.microsoft.com/office/drawing/2014/main" id="{B73E2D8E-1C9A-F584-4029-ECD7D68514A5}"/>
                                  </a:ext>
                                </a:extLst>
                              </p:cNvPr>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11283;p70">
                                <a:extLst>
                                  <a:ext uri="{FF2B5EF4-FFF2-40B4-BE49-F238E27FC236}">
                                    <a16:creationId xmlns:a16="http://schemas.microsoft.com/office/drawing/2014/main" id="{EBE4EA12-7A8D-C597-CDAB-839EA112A7E5}"/>
                                  </a:ext>
                                </a:extLst>
                              </p:cNvPr>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11284;p70">
                                <a:extLst>
                                  <a:ext uri="{FF2B5EF4-FFF2-40B4-BE49-F238E27FC236}">
                                    <a16:creationId xmlns:a16="http://schemas.microsoft.com/office/drawing/2014/main" id="{4BD629E0-4384-8EB9-5919-AE64DBFEA4F6}"/>
                                  </a:ext>
                                </a:extLst>
                              </p:cNvPr>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11285;p70">
                                <a:extLst>
                                  <a:ext uri="{FF2B5EF4-FFF2-40B4-BE49-F238E27FC236}">
                                    <a16:creationId xmlns:a16="http://schemas.microsoft.com/office/drawing/2014/main" id="{46B6A4FD-3EA5-EDFE-2E82-5399F87BC727}"/>
                                  </a:ext>
                                </a:extLst>
                              </p:cNvPr>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11286;p70">
                                <a:extLst>
                                  <a:ext uri="{FF2B5EF4-FFF2-40B4-BE49-F238E27FC236}">
                                    <a16:creationId xmlns:a16="http://schemas.microsoft.com/office/drawing/2014/main" id="{5390ADC6-B80F-8FC3-6315-30DE66E07BB0}"/>
                                  </a:ext>
                                </a:extLst>
                              </p:cNvPr>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11287;p70">
                                <a:extLst>
                                  <a:ext uri="{FF2B5EF4-FFF2-40B4-BE49-F238E27FC236}">
                                    <a16:creationId xmlns:a16="http://schemas.microsoft.com/office/drawing/2014/main" id="{170C7F38-05B8-27CA-FD4B-ED29856658AC}"/>
                                  </a:ext>
                                </a:extLst>
                              </p:cNvPr>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11288;p70">
                                <a:extLst>
                                  <a:ext uri="{FF2B5EF4-FFF2-40B4-BE49-F238E27FC236}">
                                    <a16:creationId xmlns:a16="http://schemas.microsoft.com/office/drawing/2014/main" id="{39B290BB-4E3B-6163-27E4-EFDC48F9448D}"/>
                                  </a:ext>
                                </a:extLst>
                              </p:cNvPr>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11289;p70">
                                <a:extLst>
                                  <a:ext uri="{FF2B5EF4-FFF2-40B4-BE49-F238E27FC236}">
                                    <a16:creationId xmlns:a16="http://schemas.microsoft.com/office/drawing/2014/main" id="{17EF9C69-EDDA-364F-43FD-A4125227959E}"/>
                                  </a:ext>
                                </a:extLst>
                              </p:cNvPr>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11290;p70">
                                <a:extLst>
                                  <a:ext uri="{FF2B5EF4-FFF2-40B4-BE49-F238E27FC236}">
                                    <a16:creationId xmlns:a16="http://schemas.microsoft.com/office/drawing/2014/main" id="{26FEB5FF-4169-BD83-6636-E21E1E909F3F}"/>
                                  </a:ext>
                                </a:extLst>
                              </p:cNvPr>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11291;p70">
                                <a:extLst>
                                  <a:ext uri="{FF2B5EF4-FFF2-40B4-BE49-F238E27FC236}">
                                    <a16:creationId xmlns:a16="http://schemas.microsoft.com/office/drawing/2014/main" id="{A473A0F8-A402-ADB9-E47A-20CDA61DBCD3}"/>
                                  </a:ext>
                                </a:extLst>
                              </p:cNvPr>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11292;p70">
                                <a:extLst>
                                  <a:ext uri="{FF2B5EF4-FFF2-40B4-BE49-F238E27FC236}">
                                    <a16:creationId xmlns:a16="http://schemas.microsoft.com/office/drawing/2014/main" id="{D8BFEC1B-2BDF-C35E-C37C-C862E333EF3E}"/>
                                  </a:ext>
                                </a:extLst>
                              </p:cNvPr>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11293;p70">
                                <a:extLst>
                                  <a:ext uri="{FF2B5EF4-FFF2-40B4-BE49-F238E27FC236}">
                                    <a16:creationId xmlns:a16="http://schemas.microsoft.com/office/drawing/2014/main" id="{76181CA9-53D1-8C34-1854-672A698492C7}"/>
                                  </a:ext>
                                </a:extLst>
                              </p:cNvPr>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3" name="Google Shape;11294;p70">
                                <a:extLst>
                                  <a:ext uri="{FF2B5EF4-FFF2-40B4-BE49-F238E27FC236}">
                                    <a16:creationId xmlns:a16="http://schemas.microsoft.com/office/drawing/2014/main" id="{78ADE067-8588-FBB9-98D1-466961BC8769}"/>
                                  </a:ext>
                                </a:extLst>
                              </p:cNvPr>
                              <p:cNvGrpSpPr/>
                              <p:nvPr/>
                            </p:nvGrpSpPr>
                            <p:grpSpPr>
                              <a:xfrm>
                                <a:off x="4579164" y="3203653"/>
                                <a:ext cx="1244833" cy="1020397"/>
                                <a:chOff x="4579164" y="3203653"/>
                                <a:chExt cx="1244833" cy="1020397"/>
                              </a:xfrm>
                            </p:grpSpPr>
                            <p:sp>
                              <p:nvSpPr>
                                <p:cNvPr id="2674" name="Google Shape;11295;p70">
                                  <a:extLst>
                                    <a:ext uri="{FF2B5EF4-FFF2-40B4-BE49-F238E27FC236}">
                                      <a16:creationId xmlns:a16="http://schemas.microsoft.com/office/drawing/2014/main" id="{31041E3A-79C4-2DA6-7DC8-5F472F6BD81F}"/>
                                    </a:ext>
                                  </a:extLst>
                                </p:cNvPr>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11296;p70">
                                  <a:extLst>
                                    <a:ext uri="{FF2B5EF4-FFF2-40B4-BE49-F238E27FC236}">
                                      <a16:creationId xmlns:a16="http://schemas.microsoft.com/office/drawing/2014/main" id="{5DE04151-7BF1-F059-ED52-742B448AD2F6}"/>
                                    </a:ext>
                                  </a:extLst>
                                </p:cNvPr>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11297;p70">
                                  <a:extLst>
                                    <a:ext uri="{FF2B5EF4-FFF2-40B4-BE49-F238E27FC236}">
                                      <a16:creationId xmlns:a16="http://schemas.microsoft.com/office/drawing/2014/main" id="{BF8B2F52-51B5-C3BF-2CD1-1C084074AA25}"/>
                                    </a:ext>
                                  </a:extLst>
                                </p:cNvPr>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11298;p70">
                                  <a:extLst>
                                    <a:ext uri="{FF2B5EF4-FFF2-40B4-BE49-F238E27FC236}">
                                      <a16:creationId xmlns:a16="http://schemas.microsoft.com/office/drawing/2014/main" id="{6012174D-DC1E-00AC-A682-63A2E70D5E40}"/>
                                    </a:ext>
                                  </a:extLst>
                                </p:cNvPr>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11299;p70">
                                  <a:extLst>
                                    <a:ext uri="{FF2B5EF4-FFF2-40B4-BE49-F238E27FC236}">
                                      <a16:creationId xmlns:a16="http://schemas.microsoft.com/office/drawing/2014/main" id="{C888E56A-E01F-090D-E1D6-69BCBFF67E19}"/>
                                    </a:ext>
                                  </a:extLst>
                                </p:cNvPr>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11300;p70">
                                  <a:extLst>
                                    <a:ext uri="{FF2B5EF4-FFF2-40B4-BE49-F238E27FC236}">
                                      <a16:creationId xmlns:a16="http://schemas.microsoft.com/office/drawing/2014/main" id="{479A8DD9-FF29-0D0C-A797-FF3B260AA24E}"/>
                                    </a:ext>
                                  </a:extLst>
                                </p:cNvPr>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11301;p70">
                                  <a:extLst>
                                    <a:ext uri="{FF2B5EF4-FFF2-40B4-BE49-F238E27FC236}">
                                      <a16:creationId xmlns:a16="http://schemas.microsoft.com/office/drawing/2014/main" id="{ACFAD28A-74DF-A27D-BFA8-7BC0D196D4E9}"/>
                                    </a:ext>
                                  </a:extLst>
                                </p:cNvPr>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1" name="Google Shape;11302;p70">
                                  <a:extLst>
                                    <a:ext uri="{FF2B5EF4-FFF2-40B4-BE49-F238E27FC236}">
                                      <a16:creationId xmlns:a16="http://schemas.microsoft.com/office/drawing/2014/main" id="{6C47D858-5541-551A-96FE-070CD1857557}"/>
                                    </a:ext>
                                  </a:extLst>
                                </p:cNvPr>
                                <p:cNvGrpSpPr/>
                                <p:nvPr/>
                              </p:nvGrpSpPr>
                              <p:grpSpPr>
                                <a:xfrm>
                                  <a:off x="4579164" y="3203653"/>
                                  <a:ext cx="1244833" cy="1020397"/>
                                  <a:chOff x="4579164" y="3203653"/>
                                  <a:chExt cx="1244833" cy="1020397"/>
                                </a:xfrm>
                              </p:grpSpPr>
                              <p:sp>
                                <p:nvSpPr>
                                  <p:cNvPr id="2682" name="Google Shape;11303;p70">
                                    <a:extLst>
                                      <a:ext uri="{FF2B5EF4-FFF2-40B4-BE49-F238E27FC236}">
                                        <a16:creationId xmlns:a16="http://schemas.microsoft.com/office/drawing/2014/main" id="{56540E19-237F-A8A8-FC51-D0D7EF4999DF}"/>
                                      </a:ext>
                                    </a:extLst>
                                  </p:cNvPr>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11304;p70">
                                    <a:extLst>
                                      <a:ext uri="{FF2B5EF4-FFF2-40B4-BE49-F238E27FC236}">
                                        <a16:creationId xmlns:a16="http://schemas.microsoft.com/office/drawing/2014/main" id="{27A3D504-163D-54B8-C29C-5496FD292F97}"/>
                                      </a:ext>
                                    </a:extLst>
                                  </p:cNvPr>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11305;p70">
                                    <a:extLst>
                                      <a:ext uri="{FF2B5EF4-FFF2-40B4-BE49-F238E27FC236}">
                                        <a16:creationId xmlns:a16="http://schemas.microsoft.com/office/drawing/2014/main" id="{DD6226CF-4913-6476-B139-BFB34400031D}"/>
                                      </a:ext>
                                    </a:extLst>
                                  </p:cNvPr>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11306;p70">
                                    <a:extLst>
                                      <a:ext uri="{FF2B5EF4-FFF2-40B4-BE49-F238E27FC236}">
                                        <a16:creationId xmlns:a16="http://schemas.microsoft.com/office/drawing/2014/main" id="{8D6E9E49-52EB-8DC7-DAC6-4E79F59B0E25}"/>
                                      </a:ext>
                                    </a:extLst>
                                  </p:cNvPr>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11307;p70">
                                    <a:extLst>
                                      <a:ext uri="{FF2B5EF4-FFF2-40B4-BE49-F238E27FC236}">
                                        <a16:creationId xmlns:a16="http://schemas.microsoft.com/office/drawing/2014/main" id="{9F88A1F0-AE92-AC58-90F1-0B50D55149C1}"/>
                                      </a:ext>
                                    </a:extLst>
                                  </p:cNvPr>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7" name="Google Shape;11308;p70">
                                    <a:extLst>
                                      <a:ext uri="{FF2B5EF4-FFF2-40B4-BE49-F238E27FC236}">
                                        <a16:creationId xmlns:a16="http://schemas.microsoft.com/office/drawing/2014/main" id="{CC575F20-DD1A-D022-F71E-60C3536A0D3F}"/>
                                      </a:ext>
                                    </a:extLst>
                                  </p:cNvPr>
                                  <p:cNvGrpSpPr/>
                                  <p:nvPr/>
                                </p:nvGrpSpPr>
                                <p:grpSpPr>
                                  <a:xfrm>
                                    <a:off x="4579164" y="3203653"/>
                                    <a:ext cx="1244833" cy="1020397"/>
                                    <a:chOff x="4579164" y="3203653"/>
                                    <a:chExt cx="1244833" cy="1020397"/>
                                  </a:xfrm>
                                </p:grpSpPr>
                                <p:sp>
                                  <p:nvSpPr>
                                    <p:cNvPr id="2688" name="Google Shape;11309;p70">
                                      <a:extLst>
                                        <a:ext uri="{FF2B5EF4-FFF2-40B4-BE49-F238E27FC236}">
                                          <a16:creationId xmlns:a16="http://schemas.microsoft.com/office/drawing/2014/main" id="{00948609-2148-159F-1627-452E96709D7D}"/>
                                        </a:ext>
                                      </a:extLst>
                                    </p:cNvPr>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11310;p70">
                                      <a:extLst>
                                        <a:ext uri="{FF2B5EF4-FFF2-40B4-BE49-F238E27FC236}">
                                          <a16:creationId xmlns:a16="http://schemas.microsoft.com/office/drawing/2014/main" id="{DB64031C-CFE5-93FF-FDAD-3E4E9957D644}"/>
                                        </a:ext>
                                      </a:extLst>
                                    </p:cNvPr>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11311;p70">
                                      <a:extLst>
                                        <a:ext uri="{FF2B5EF4-FFF2-40B4-BE49-F238E27FC236}">
                                          <a16:creationId xmlns:a16="http://schemas.microsoft.com/office/drawing/2014/main" id="{B2509421-9E9B-2534-C508-F6F7F12FB2BC}"/>
                                        </a:ext>
                                      </a:extLst>
                                    </p:cNvPr>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11312;p70">
                                      <a:extLst>
                                        <a:ext uri="{FF2B5EF4-FFF2-40B4-BE49-F238E27FC236}">
                                          <a16:creationId xmlns:a16="http://schemas.microsoft.com/office/drawing/2014/main" id="{80A80391-E882-BEF7-7BF9-B6A22400061C}"/>
                                        </a:ext>
                                      </a:extLst>
                                    </p:cNvPr>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2657" name="Google Shape;11313;p70">
                              <a:extLst>
                                <a:ext uri="{FF2B5EF4-FFF2-40B4-BE49-F238E27FC236}">
                                  <a16:creationId xmlns:a16="http://schemas.microsoft.com/office/drawing/2014/main" id="{BCD86C0A-E79E-334F-7CC8-593D11399071}"/>
                                </a:ext>
                              </a:extLst>
                            </p:cNvPr>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11314;p70">
                              <a:extLst>
                                <a:ext uri="{FF2B5EF4-FFF2-40B4-BE49-F238E27FC236}">
                                  <a16:creationId xmlns:a16="http://schemas.microsoft.com/office/drawing/2014/main" id="{AB8A8EC9-CA3C-F806-5855-B9F1C4308DCE}"/>
                                </a:ext>
                              </a:extLst>
                            </p:cNvPr>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11315;p70">
                              <a:extLst>
                                <a:ext uri="{FF2B5EF4-FFF2-40B4-BE49-F238E27FC236}">
                                  <a16:creationId xmlns:a16="http://schemas.microsoft.com/office/drawing/2014/main" id="{470629BB-8349-6870-B5C4-5663751A0178}"/>
                                </a:ext>
                              </a:extLst>
                            </p:cNvPr>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46" name="Google Shape;11316;p70">
                          <a:extLst>
                            <a:ext uri="{FF2B5EF4-FFF2-40B4-BE49-F238E27FC236}">
                              <a16:creationId xmlns:a16="http://schemas.microsoft.com/office/drawing/2014/main" id="{5EAA50B5-7FAD-D082-BB82-5CB0820423A7}"/>
                            </a:ext>
                          </a:extLst>
                        </p:cNvPr>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2274" name="Google Shape;11317;p70">
                <a:extLst>
                  <a:ext uri="{FF2B5EF4-FFF2-40B4-BE49-F238E27FC236}">
                    <a16:creationId xmlns:a16="http://schemas.microsoft.com/office/drawing/2014/main" id="{2FFC085C-6AEB-4FD6-72D5-0726C4F54616}"/>
                  </a:ext>
                </a:extLst>
              </p:cNvPr>
              <p:cNvGrpSpPr/>
              <p:nvPr/>
            </p:nvGrpSpPr>
            <p:grpSpPr>
              <a:xfrm>
                <a:off x="4595437" y="3598775"/>
                <a:ext cx="37776" cy="32451"/>
                <a:chOff x="4595437" y="3598775"/>
                <a:chExt cx="37776" cy="32451"/>
              </a:xfrm>
            </p:grpSpPr>
            <p:sp>
              <p:nvSpPr>
                <p:cNvPr id="2589" name="Google Shape;11318;p70">
                  <a:extLst>
                    <a:ext uri="{FF2B5EF4-FFF2-40B4-BE49-F238E27FC236}">
                      <a16:creationId xmlns:a16="http://schemas.microsoft.com/office/drawing/2014/main" id="{DE3066AE-3641-089B-204C-83E8E966B7ED}"/>
                    </a:ext>
                  </a:extLst>
                </p:cNvPr>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11319;p70">
                  <a:extLst>
                    <a:ext uri="{FF2B5EF4-FFF2-40B4-BE49-F238E27FC236}">
                      <a16:creationId xmlns:a16="http://schemas.microsoft.com/office/drawing/2014/main" id="{97CE880B-E57A-F3A4-60A6-13D61EA74CC6}"/>
                    </a:ext>
                  </a:extLst>
                </p:cNvPr>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5" name="Google Shape;11320;p70">
                <a:extLst>
                  <a:ext uri="{FF2B5EF4-FFF2-40B4-BE49-F238E27FC236}">
                    <a16:creationId xmlns:a16="http://schemas.microsoft.com/office/drawing/2014/main" id="{865EF83F-2AB7-3F3A-BFE6-BBA903A7D7C4}"/>
                  </a:ext>
                </a:extLst>
              </p:cNvPr>
              <p:cNvGrpSpPr/>
              <p:nvPr/>
            </p:nvGrpSpPr>
            <p:grpSpPr>
              <a:xfrm>
                <a:off x="4641864" y="3524443"/>
                <a:ext cx="37776" cy="32380"/>
                <a:chOff x="4641864" y="3524443"/>
                <a:chExt cx="37776" cy="32380"/>
              </a:xfrm>
            </p:grpSpPr>
            <p:sp>
              <p:nvSpPr>
                <p:cNvPr id="2587" name="Google Shape;11321;p70">
                  <a:extLst>
                    <a:ext uri="{FF2B5EF4-FFF2-40B4-BE49-F238E27FC236}">
                      <a16:creationId xmlns:a16="http://schemas.microsoft.com/office/drawing/2014/main" id="{29AFD7FF-E247-07E0-5698-809B3AA18157}"/>
                    </a:ext>
                  </a:extLst>
                </p:cNvPr>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11322;p70">
                  <a:extLst>
                    <a:ext uri="{FF2B5EF4-FFF2-40B4-BE49-F238E27FC236}">
                      <a16:creationId xmlns:a16="http://schemas.microsoft.com/office/drawing/2014/main" id="{DAEBCC96-D5B6-27B0-5237-49AC661BAC23}"/>
                    </a:ext>
                  </a:extLst>
                </p:cNvPr>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11323;p70">
                <a:extLst>
                  <a:ext uri="{FF2B5EF4-FFF2-40B4-BE49-F238E27FC236}">
                    <a16:creationId xmlns:a16="http://schemas.microsoft.com/office/drawing/2014/main" id="{BCDE20E7-56D9-FB76-AE64-0576D788C277}"/>
                  </a:ext>
                </a:extLst>
              </p:cNvPr>
              <p:cNvGrpSpPr/>
              <p:nvPr/>
            </p:nvGrpSpPr>
            <p:grpSpPr>
              <a:xfrm>
                <a:off x="4648431" y="3893901"/>
                <a:ext cx="37776" cy="32357"/>
                <a:chOff x="4648431" y="3893901"/>
                <a:chExt cx="37776" cy="32357"/>
              </a:xfrm>
            </p:grpSpPr>
            <p:sp>
              <p:nvSpPr>
                <p:cNvPr id="2585" name="Google Shape;11324;p70">
                  <a:extLst>
                    <a:ext uri="{FF2B5EF4-FFF2-40B4-BE49-F238E27FC236}">
                      <a16:creationId xmlns:a16="http://schemas.microsoft.com/office/drawing/2014/main" id="{A3CBC1C1-C443-33EB-D4E3-6FA88B36444D}"/>
                    </a:ext>
                  </a:extLst>
                </p:cNvPr>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11325;p70">
                  <a:extLst>
                    <a:ext uri="{FF2B5EF4-FFF2-40B4-BE49-F238E27FC236}">
                      <a16:creationId xmlns:a16="http://schemas.microsoft.com/office/drawing/2014/main" id="{AD43A5CF-E640-07CD-7593-BBC6933CCF0E}"/>
                    </a:ext>
                  </a:extLst>
                </p:cNvPr>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11326;p70">
                <a:extLst>
                  <a:ext uri="{FF2B5EF4-FFF2-40B4-BE49-F238E27FC236}">
                    <a16:creationId xmlns:a16="http://schemas.microsoft.com/office/drawing/2014/main" id="{F632FC6B-CC03-0136-37D3-D9AF326F291A}"/>
                  </a:ext>
                </a:extLst>
              </p:cNvPr>
              <p:cNvGrpSpPr/>
              <p:nvPr/>
            </p:nvGrpSpPr>
            <p:grpSpPr>
              <a:xfrm>
                <a:off x="4567752" y="3722908"/>
                <a:ext cx="37870" cy="32380"/>
                <a:chOff x="4567752" y="3722908"/>
                <a:chExt cx="37870" cy="32380"/>
              </a:xfrm>
            </p:grpSpPr>
            <p:sp>
              <p:nvSpPr>
                <p:cNvPr id="2583" name="Google Shape;11327;p70">
                  <a:extLst>
                    <a:ext uri="{FF2B5EF4-FFF2-40B4-BE49-F238E27FC236}">
                      <a16:creationId xmlns:a16="http://schemas.microsoft.com/office/drawing/2014/main" id="{D3A7CF5F-5EBB-8448-4832-5C1B0B829E18}"/>
                    </a:ext>
                  </a:extLst>
                </p:cNvPr>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11328;p70">
                  <a:extLst>
                    <a:ext uri="{FF2B5EF4-FFF2-40B4-BE49-F238E27FC236}">
                      <a16:creationId xmlns:a16="http://schemas.microsoft.com/office/drawing/2014/main" id="{5F9C2933-6F09-92E4-20C8-1969FDC0F9CB}"/>
                    </a:ext>
                  </a:extLst>
                </p:cNvPr>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 name="Google Shape;11329;p70">
                <a:extLst>
                  <a:ext uri="{FF2B5EF4-FFF2-40B4-BE49-F238E27FC236}">
                    <a16:creationId xmlns:a16="http://schemas.microsoft.com/office/drawing/2014/main" id="{033F0DBA-F399-502E-07D5-52ADCCEC65B2}"/>
                  </a:ext>
                </a:extLst>
              </p:cNvPr>
              <p:cNvGrpSpPr/>
              <p:nvPr/>
            </p:nvGrpSpPr>
            <p:grpSpPr>
              <a:xfrm>
                <a:off x="4617506" y="3652052"/>
                <a:ext cx="37783" cy="32357"/>
                <a:chOff x="4617506" y="3652052"/>
                <a:chExt cx="37783" cy="32357"/>
              </a:xfrm>
            </p:grpSpPr>
            <p:sp>
              <p:nvSpPr>
                <p:cNvPr id="2581" name="Google Shape;11330;p70">
                  <a:extLst>
                    <a:ext uri="{FF2B5EF4-FFF2-40B4-BE49-F238E27FC236}">
                      <a16:creationId xmlns:a16="http://schemas.microsoft.com/office/drawing/2014/main" id="{F6327964-42D2-9D93-C71A-8DCCA9DC6D3A}"/>
                    </a:ext>
                  </a:extLst>
                </p:cNvPr>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11331;p70">
                  <a:extLst>
                    <a:ext uri="{FF2B5EF4-FFF2-40B4-BE49-F238E27FC236}">
                      <a16:creationId xmlns:a16="http://schemas.microsoft.com/office/drawing/2014/main" id="{493C5B74-9BAE-A2E9-C59E-EA45C9A7F53C}"/>
                    </a:ext>
                  </a:extLst>
                </p:cNvPr>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11332;p70">
                <a:extLst>
                  <a:ext uri="{FF2B5EF4-FFF2-40B4-BE49-F238E27FC236}">
                    <a16:creationId xmlns:a16="http://schemas.microsoft.com/office/drawing/2014/main" id="{80DBAA5C-6571-6BDE-A42A-57D0D7749E53}"/>
                  </a:ext>
                </a:extLst>
              </p:cNvPr>
              <p:cNvGrpSpPr/>
              <p:nvPr/>
            </p:nvGrpSpPr>
            <p:grpSpPr>
              <a:xfrm>
                <a:off x="4739005" y="3554149"/>
                <a:ext cx="37870" cy="32357"/>
                <a:chOff x="4739005" y="3554149"/>
                <a:chExt cx="37870" cy="32357"/>
              </a:xfrm>
            </p:grpSpPr>
            <p:sp>
              <p:nvSpPr>
                <p:cNvPr id="2579" name="Google Shape;11333;p70">
                  <a:extLst>
                    <a:ext uri="{FF2B5EF4-FFF2-40B4-BE49-F238E27FC236}">
                      <a16:creationId xmlns:a16="http://schemas.microsoft.com/office/drawing/2014/main" id="{5AE692E4-B980-D1D3-F78F-1B90BEED09A0}"/>
                    </a:ext>
                  </a:extLst>
                </p:cNvPr>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11334;p70">
                  <a:extLst>
                    <a:ext uri="{FF2B5EF4-FFF2-40B4-BE49-F238E27FC236}">
                      <a16:creationId xmlns:a16="http://schemas.microsoft.com/office/drawing/2014/main" id="{23825566-C9C7-035D-996D-AEF8A2E7BC18}"/>
                    </a:ext>
                  </a:extLst>
                </p:cNvPr>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11335;p70">
                <a:extLst>
                  <a:ext uri="{FF2B5EF4-FFF2-40B4-BE49-F238E27FC236}">
                    <a16:creationId xmlns:a16="http://schemas.microsoft.com/office/drawing/2014/main" id="{06CFE8ED-7A38-465B-2623-A27085D9C1B6}"/>
                  </a:ext>
                </a:extLst>
              </p:cNvPr>
              <p:cNvGrpSpPr/>
              <p:nvPr/>
            </p:nvGrpSpPr>
            <p:grpSpPr>
              <a:xfrm>
                <a:off x="4806557" y="3630258"/>
                <a:ext cx="37776" cy="32364"/>
                <a:chOff x="4806557" y="3630258"/>
                <a:chExt cx="37776" cy="32364"/>
              </a:xfrm>
            </p:grpSpPr>
            <p:sp>
              <p:nvSpPr>
                <p:cNvPr id="2577" name="Google Shape;11336;p70">
                  <a:extLst>
                    <a:ext uri="{FF2B5EF4-FFF2-40B4-BE49-F238E27FC236}">
                      <a16:creationId xmlns:a16="http://schemas.microsoft.com/office/drawing/2014/main" id="{A2A8D2A8-F2DB-5E8E-2D16-E853BD96EBCD}"/>
                    </a:ext>
                  </a:extLst>
                </p:cNvPr>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11337;p70">
                  <a:extLst>
                    <a:ext uri="{FF2B5EF4-FFF2-40B4-BE49-F238E27FC236}">
                      <a16:creationId xmlns:a16="http://schemas.microsoft.com/office/drawing/2014/main" id="{419913B1-62EF-68CE-07F9-F01EE905689E}"/>
                    </a:ext>
                  </a:extLst>
                </p:cNvPr>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1" name="Google Shape;11338;p70">
                <a:extLst>
                  <a:ext uri="{FF2B5EF4-FFF2-40B4-BE49-F238E27FC236}">
                    <a16:creationId xmlns:a16="http://schemas.microsoft.com/office/drawing/2014/main" id="{4DDCDDAC-2412-8347-137E-AAECD5B27C42}"/>
                  </a:ext>
                </a:extLst>
              </p:cNvPr>
              <p:cNvGrpSpPr/>
              <p:nvPr/>
            </p:nvGrpSpPr>
            <p:grpSpPr>
              <a:xfrm>
                <a:off x="4737007" y="4004357"/>
                <a:ext cx="37870" cy="32357"/>
                <a:chOff x="4737007" y="4004357"/>
                <a:chExt cx="37870" cy="32357"/>
              </a:xfrm>
            </p:grpSpPr>
            <p:sp>
              <p:nvSpPr>
                <p:cNvPr id="2575" name="Google Shape;11339;p70">
                  <a:extLst>
                    <a:ext uri="{FF2B5EF4-FFF2-40B4-BE49-F238E27FC236}">
                      <a16:creationId xmlns:a16="http://schemas.microsoft.com/office/drawing/2014/main" id="{02F30F63-733B-26AB-56E7-E98DC0CDA066}"/>
                    </a:ext>
                  </a:extLst>
                </p:cNvPr>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11340;p70">
                  <a:extLst>
                    <a:ext uri="{FF2B5EF4-FFF2-40B4-BE49-F238E27FC236}">
                      <a16:creationId xmlns:a16="http://schemas.microsoft.com/office/drawing/2014/main" id="{9B9F5C04-F8AF-8EF9-6F67-02948A4DF401}"/>
                    </a:ext>
                  </a:extLst>
                </p:cNvPr>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11341;p70">
                <a:extLst>
                  <a:ext uri="{FF2B5EF4-FFF2-40B4-BE49-F238E27FC236}">
                    <a16:creationId xmlns:a16="http://schemas.microsoft.com/office/drawing/2014/main" id="{FAAF5B07-6BC1-9E92-4ACF-99952FC27BDA}"/>
                  </a:ext>
                </a:extLst>
              </p:cNvPr>
              <p:cNvGrpSpPr/>
              <p:nvPr/>
            </p:nvGrpSpPr>
            <p:grpSpPr>
              <a:xfrm>
                <a:off x="4773634" y="4208627"/>
                <a:ext cx="37776" cy="32357"/>
                <a:chOff x="4773634" y="4208627"/>
                <a:chExt cx="37776" cy="32357"/>
              </a:xfrm>
            </p:grpSpPr>
            <p:sp>
              <p:nvSpPr>
                <p:cNvPr id="2573" name="Google Shape;11342;p70">
                  <a:extLst>
                    <a:ext uri="{FF2B5EF4-FFF2-40B4-BE49-F238E27FC236}">
                      <a16:creationId xmlns:a16="http://schemas.microsoft.com/office/drawing/2014/main" id="{626DB382-88EE-5F65-446C-0C9E6DD50CA1}"/>
                    </a:ext>
                  </a:extLst>
                </p:cNvPr>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11343;p70">
                  <a:extLst>
                    <a:ext uri="{FF2B5EF4-FFF2-40B4-BE49-F238E27FC236}">
                      <a16:creationId xmlns:a16="http://schemas.microsoft.com/office/drawing/2014/main" id="{A72CF097-A6FF-C398-357E-1664383156B8}"/>
                    </a:ext>
                  </a:extLst>
                </p:cNvPr>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 name="Google Shape;11344;p70">
                <a:extLst>
                  <a:ext uri="{FF2B5EF4-FFF2-40B4-BE49-F238E27FC236}">
                    <a16:creationId xmlns:a16="http://schemas.microsoft.com/office/drawing/2014/main" id="{DD541390-6EF1-4346-A8C8-D202E4D6C474}"/>
                  </a:ext>
                </a:extLst>
              </p:cNvPr>
              <p:cNvGrpSpPr/>
              <p:nvPr/>
            </p:nvGrpSpPr>
            <p:grpSpPr>
              <a:xfrm>
                <a:off x="4888282" y="4074764"/>
                <a:ext cx="37776" cy="32451"/>
                <a:chOff x="4888282" y="4074764"/>
                <a:chExt cx="37776" cy="32451"/>
              </a:xfrm>
            </p:grpSpPr>
            <p:sp>
              <p:nvSpPr>
                <p:cNvPr id="2571" name="Google Shape;11345;p70">
                  <a:extLst>
                    <a:ext uri="{FF2B5EF4-FFF2-40B4-BE49-F238E27FC236}">
                      <a16:creationId xmlns:a16="http://schemas.microsoft.com/office/drawing/2014/main" id="{EBB54B2C-C585-8940-E76A-20761F6D61AC}"/>
                    </a:ext>
                  </a:extLst>
                </p:cNvPr>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11346;p70">
                  <a:extLst>
                    <a:ext uri="{FF2B5EF4-FFF2-40B4-BE49-F238E27FC236}">
                      <a16:creationId xmlns:a16="http://schemas.microsoft.com/office/drawing/2014/main" id="{17922D16-2814-2425-437A-BA080FD8EDAD}"/>
                    </a:ext>
                  </a:extLst>
                </p:cNvPr>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4" name="Google Shape;11347;p70">
                <a:extLst>
                  <a:ext uri="{FF2B5EF4-FFF2-40B4-BE49-F238E27FC236}">
                    <a16:creationId xmlns:a16="http://schemas.microsoft.com/office/drawing/2014/main" id="{0C0C335B-4AE0-26CE-CB3B-6665B965F05C}"/>
                  </a:ext>
                </a:extLst>
              </p:cNvPr>
              <p:cNvGrpSpPr/>
              <p:nvPr/>
            </p:nvGrpSpPr>
            <p:grpSpPr>
              <a:xfrm>
                <a:off x="4901315" y="3804271"/>
                <a:ext cx="37776" cy="32364"/>
                <a:chOff x="4901315" y="3804271"/>
                <a:chExt cx="37776" cy="32364"/>
              </a:xfrm>
            </p:grpSpPr>
            <p:sp>
              <p:nvSpPr>
                <p:cNvPr id="2569" name="Google Shape;11348;p70">
                  <a:extLst>
                    <a:ext uri="{FF2B5EF4-FFF2-40B4-BE49-F238E27FC236}">
                      <a16:creationId xmlns:a16="http://schemas.microsoft.com/office/drawing/2014/main" id="{3AA7D3CA-4567-0751-03FD-3F2153AD1E6C}"/>
                    </a:ext>
                  </a:extLst>
                </p:cNvPr>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11349;p70">
                  <a:extLst>
                    <a:ext uri="{FF2B5EF4-FFF2-40B4-BE49-F238E27FC236}">
                      <a16:creationId xmlns:a16="http://schemas.microsoft.com/office/drawing/2014/main" id="{90376E67-6F68-5FBD-38CA-3A538C38EFD5}"/>
                    </a:ext>
                  </a:extLst>
                </p:cNvPr>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11350;p70">
                <a:extLst>
                  <a:ext uri="{FF2B5EF4-FFF2-40B4-BE49-F238E27FC236}">
                    <a16:creationId xmlns:a16="http://schemas.microsoft.com/office/drawing/2014/main" id="{4A38B6E1-1CE1-6906-FCD4-3C929E8C95C8}"/>
                  </a:ext>
                </a:extLst>
              </p:cNvPr>
              <p:cNvGrpSpPr/>
              <p:nvPr/>
            </p:nvGrpSpPr>
            <p:grpSpPr>
              <a:xfrm>
                <a:off x="4866394" y="3715035"/>
                <a:ext cx="37846" cy="32357"/>
                <a:chOff x="4866394" y="3715035"/>
                <a:chExt cx="37846" cy="32357"/>
              </a:xfrm>
            </p:grpSpPr>
            <p:sp>
              <p:nvSpPr>
                <p:cNvPr id="2567" name="Google Shape;11351;p70">
                  <a:extLst>
                    <a:ext uri="{FF2B5EF4-FFF2-40B4-BE49-F238E27FC236}">
                      <a16:creationId xmlns:a16="http://schemas.microsoft.com/office/drawing/2014/main" id="{0FE04F1B-F3F2-D507-8ADB-27959C191623}"/>
                    </a:ext>
                  </a:extLst>
                </p:cNvPr>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11352;p70">
                  <a:extLst>
                    <a:ext uri="{FF2B5EF4-FFF2-40B4-BE49-F238E27FC236}">
                      <a16:creationId xmlns:a16="http://schemas.microsoft.com/office/drawing/2014/main" id="{D4B640A9-0A8E-AC95-34AC-23A224920EC2}"/>
                    </a:ext>
                  </a:extLst>
                </p:cNvPr>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 name="Google Shape;11353;p70">
                <a:extLst>
                  <a:ext uri="{FF2B5EF4-FFF2-40B4-BE49-F238E27FC236}">
                    <a16:creationId xmlns:a16="http://schemas.microsoft.com/office/drawing/2014/main" id="{8AB12B27-F9EF-1FC5-03E5-2B1FAFCAF430}"/>
                  </a:ext>
                </a:extLst>
              </p:cNvPr>
              <p:cNvGrpSpPr/>
              <p:nvPr/>
            </p:nvGrpSpPr>
            <p:grpSpPr>
              <a:xfrm>
                <a:off x="4979233" y="3839798"/>
                <a:ext cx="37878" cy="32420"/>
                <a:chOff x="4979233" y="3839798"/>
                <a:chExt cx="37878" cy="32420"/>
              </a:xfrm>
            </p:grpSpPr>
            <p:sp>
              <p:nvSpPr>
                <p:cNvPr id="2565" name="Google Shape;11354;p70">
                  <a:extLst>
                    <a:ext uri="{FF2B5EF4-FFF2-40B4-BE49-F238E27FC236}">
                      <a16:creationId xmlns:a16="http://schemas.microsoft.com/office/drawing/2014/main" id="{F133DA3A-1FC1-D256-CCDB-09D983F55140}"/>
                    </a:ext>
                  </a:extLst>
                </p:cNvPr>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11355;p70">
                  <a:extLst>
                    <a:ext uri="{FF2B5EF4-FFF2-40B4-BE49-F238E27FC236}">
                      <a16:creationId xmlns:a16="http://schemas.microsoft.com/office/drawing/2014/main" id="{5A47329C-8785-6A87-7002-F4CE38C4FBD2}"/>
                    </a:ext>
                  </a:extLst>
                </p:cNvPr>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11356;p70">
                <a:extLst>
                  <a:ext uri="{FF2B5EF4-FFF2-40B4-BE49-F238E27FC236}">
                    <a16:creationId xmlns:a16="http://schemas.microsoft.com/office/drawing/2014/main" id="{7701F047-E45C-9370-E325-893218220E7B}"/>
                  </a:ext>
                </a:extLst>
              </p:cNvPr>
              <p:cNvGrpSpPr/>
              <p:nvPr/>
            </p:nvGrpSpPr>
            <p:grpSpPr>
              <a:xfrm>
                <a:off x="4790662" y="3679147"/>
                <a:ext cx="37783" cy="32380"/>
                <a:chOff x="4790662" y="3679147"/>
                <a:chExt cx="37783" cy="32380"/>
              </a:xfrm>
            </p:grpSpPr>
            <p:sp>
              <p:nvSpPr>
                <p:cNvPr id="2563" name="Google Shape;11357;p70">
                  <a:extLst>
                    <a:ext uri="{FF2B5EF4-FFF2-40B4-BE49-F238E27FC236}">
                      <a16:creationId xmlns:a16="http://schemas.microsoft.com/office/drawing/2014/main" id="{A3C3B9C6-771A-D9B4-B128-E700DCCDAD7D}"/>
                    </a:ext>
                  </a:extLst>
                </p:cNvPr>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11358;p70">
                  <a:extLst>
                    <a:ext uri="{FF2B5EF4-FFF2-40B4-BE49-F238E27FC236}">
                      <a16:creationId xmlns:a16="http://schemas.microsoft.com/office/drawing/2014/main" id="{D6F19997-7F12-630B-EB64-FBED9461919E}"/>
                    </a:ext>
                  </a:extLst>
                </p:cNvPr>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8" name="Google Shape;11359;p70">
                <a:extLst>
                  <a:ext uri="{FF2B5EF4-FFF2-40B4-BE49-F238E27FC236}">
                    <a16:creationId xmlns:a16="http://schemas.microsoft.com/office/drawing/2014/main" id="{97D05C70-6110-0B96-A139-57DF95C7CA33}"/>
                  </a:ext>
                </a:extLst>
              </p:cNvPr>
              <p:cNvGrpSpPr/>
              <p:nvPr/>
            </p:nvGrpSpPr>
            <p:grpSpPr>
              <a:xfrm>
                <a:off x="4857263" y="3557861"/>
                <a:ext cx="37776" cy="32357"/>
                <a:chOff x="4857263" y="3557861"/>
                <a:chExt cx="37776" cy="32357"/>
              </a:xfrm>
            </p:grpSpPr>
            <p:sp>
              <p:nvSpPr>
                <p:cNvPr id="2561" name="Google Shape;11360;p70">
                  <a:extLst>
                    <a:ext uri="{FF2B5EF4-FFF2-40B4-BE49-F238E27FC236}">
                      <a16:creationId xmlns:a16="http://schemas.microsoft.com/office/drawing/2014/main" id="{FCBE20BB-6689-C577-DE85-0D29DB279903}"/>
                    </a:ext>
                  </a:extLst>
                </p:cNvPr>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11361;p70">
                  <a:extLst>
                    <a:ext uri="{FF2B5EF4-FFF2-40B4-BE49-F238E27FC236}">
                      <a16:creationId xmlns:a16="http://schemas.microsoft.com/office/drawing/2014/main" id="{FD65C599-DD41-820B-4B30-672490A64E45}"/>
                    </a:ext>
                  </a:extLst>
                </p:cNvPr>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11362;p70">
                <a:extLst>
                  <a:ext uri="{FF2B5EF4-FFF2-40B4-BE49-F238E27FC236}">
                    <a16:creationId xmlns:a16="http://schemas.microsoft.com/office/drawing/2014/main" id="{E21BC92D-B6B8-D1C0-FF58-A0E300EFFE0A}"/>
                  </a:ext>
                </a:extLst>
              </p:cNvPr>
              <p:cNvGrpSpPr/>
              <p:nvPr/>
            </p:nvGrpSpPr>
            <p:grpSpPr>
              <a:xfrm>
                <a:off x="4883902" y="3648033"/>
                <a:ext cx="37783" cy="32380"/>
                <a:chOff x="4883902" y="3648033"/>
                <a:chExt cx="37783" cy="32380"/>
              </a:xfrm>
            </p:grpSpPr>
            <p:sp>
              <p:nvSpPr>
                <p:cNvPr id="2559" name="Google Shape;11363;p70">
                  <a:extLst>
                    <a:ext uri="{FF2B5EF4-FFF2-40B4-BE49-F238E27FC236}">
                      <a16:creationId xmlns:a16="http://schemas.microsoft.com/office/drawing/2014/main" id="{DE0F48E4-95E2-B25F-1A29-C1D6114A0EA8}"/>
                    </a:ext>
                  </a:extLst>
                </p:cNvPr>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11364;p70">
                  <a:extLst>
                    <a:ext uri="{FF2B5EF4-FFF2-40B4-BE49-F238E27FC236}">
                      <a16:creationId xmlns:a16="http://schemas.microsoft.com/office/drawing/2014/main" id="{B8FFD861-14C0-C323-24F4-F37178C147C7}"/>
                    </a:ext>
                  </a:extLst>
                </p:cNvPr>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 name="Google Shape;11365;p70">
                <a:extLst>
                  <a:ext uri="{FF2B5EF4-FFF2-40B4-BE49-F238E27FC236}">
                    <a16:creationId xmlns:a16="http://schemas.microsoft.com/office/drawing/2014/main" id="{180576AB-4F0F-2E76-A621-EAE8D7313828}"/>
                  </a:ext>
                </a:extLst>
              </p:cNvPr>
              <p:cNvGrpSpPr/>
              <p:nvPr/>
            </p:nvGrpSpPr>
            <p:grpSpPr>
              <a:xfrm>
                <a:off x="4907780" y="3347220"/>
                <a:ext cx="37878" cy="32357"/>
                <a:chOff x="4907780" y="3347220"/>
                <a:chExt cx="37878" cy="32357"/>
              </a:xfrm>
            </p:grpSpPr>
            <p:sp>
              <p:nvSpPr>
                <p:cNvPr id="2557" name="Google Shape;11366;p70">
                  <a:extLst>
                    <a:ext uri="{FF2B5EF4-FFF2-40B4-BE49-F238E27FC236}">
                      <a16:creationId xmlns:a16="http://schemas.microsoft.com/office/drawing/2014/main" id="{159F764D-19EF-A7D9-BBAB-9A21E73F76BD}"/>
                    </a:ext>
                  </a:extLst>
                </p:cNvPr>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11367;p70">
                  <a:extLst>
                    <a:ext uri="{FF2B5EF4-FFF2-40B4-BE49-F238E27FC236}">
                      <a16:creationId xmlns:a16="http://schemas.microsoft.com/office/drawing/2014/main" id="{3426BFF7-D0C2-7350-0C4C-203825D54B48}"/>
                    </a:ext>
                  </a:extLst>
                </p:cNvPr>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11368;p70">
                <a:extLst>
                  <a:ext uri="{FF2B5EF4-FFF2-40B4-BE49-F238E27FC236}">
                    <a16:creationId xmlns:a16="http://schemas.microsoft.com/office/drawing/2014/main" id="{048E8605-6D40-955C-47C0-FD69654DF11D}"/>
                  </a:ext>
                </a:extLst>
              </p:cNvPr>
              <p:cNvGrpSpPr/>
              <p:nvPr/>
            </p:nvGrpSpPr>
            <p:grpSpPr>
              <a:xfrm>
                <a:off x="5065048" y="3738150"/>
                <a:ext cx="37783" cy="32364"/>
                <a:chOff x="5065048" y="3738150"/>
                <a:chExt cx="37783" cy="32364"/>
              </a:xfrm>
            </p:grpSpPr>
            <p:sp>
              <p:nvSpPr>
                <p:cNvPr id="2555" name="Google Shape;11369;p70">
                  <a:extLst>
                    <a:ext uri="{FF2B5EF4-FFF2-40B4-BE49-F238E27FC236}">
                      <a16:creationId xmlns:a16="http://schemas.microsoft.com/office/drawing/2014/main" id="{B6B6CDF7-22A2-CB6F-31DB-303B2B412F3B}"/>
                    </a:ext>
                  </a:extLst>
                </p:cNvPr>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11370;p70">
                  <a:extLst>
                    <a:ext uri="{FF2B5EF4-FFF2-40B4-BE49-F238E27FC236}">
                      <a16:creationId xmlns:a16="http://schemas.microsoft.com/office/drawing/2014/main" id="{43DB47CF-5163-C994-ABBF-405D9C38906C}"/>
                    </a:ext>
                  </a:extLst>
                </p:cNvPr>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11371;p70">
                <a:extLst>
                  <a:ext uri="{FF2B5EF4-FFF2-40B4-BE49-F238E27FC236}">
                    <a16:creationId xmlns:a16="http://schemas.microsoft.com/office/drawing/2014/main" id="{C083028B-F53D-BF9E-8692-3EB057A532C8}"/>
                  </a:ext>
                </a:extLst>
              </p:cNvPr>
              <p:cNvGrpSpPr/>
              <p:nvPr/>
            </p:nvGrpSpPr>
            <p:grpSpPr>
              <a:xfrm>
                <a:off x="5071616" y="3284615"/>
                <a:ext cx="37783" cy="32357"/>
                <a:chOff x="5071616" y="3284615"/>
                <a:chExt cx="37783" cy="32357"/>
              </a:xfrm>
            </p:grpSpPr>
            <p:sp>
              <p:nvSpPr>
                <p:cNvPr id="2553" name="Google Shape;11372;p70">
                  <a:extLst>
                    <a:ext uri="{FF2B5EF4-FFF2-40B4-BE49-F238E27FC236}">
                      <a16:creationId xmlns:a16="http://schemas.microsoft.com/office/drawing/2014/main" id="{88F14C48-816A-BC08-9A7E-67C1D15F05DF}"/>
                    </a:ext>
                  </a:extLst>
                </p:cNvPr>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11373;p70">
                  <a:extLst>
                    <a:ext uri="{FF2B5EF4-FFF2-40B4-BE49-F238E27FC236}">
                      <a16:creationId xmlns:a16="http://schemas.microsoft.com/office/drawing/2014/main" id="{C54D7A40-1DB6-FD1A-F6E6-792D7099CC58}"/>
                    </a:ext>
                  </a:extLst>
                </p:cNvPr>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3" name="Google Shape;11374;p70">
                <a:extLst>
                  <a:ext uri="{FF2B5EF4-FFF2-40B4-BE49-F238E27FC236}">
                    <a16:creationId xmlns:a16="http://schemas.microsoft.com/office/drawing/2014/main" id="{6916C710-ABF6-ADA0-CACB-21F4878D2502}"/>
                  </a:ext>
                </a:extLst>
              </p:cNvPr>
              <p:cNvGrpSpPr/>
              <p:nvPr/>
            </p:nvGrpSpPr>
            <p:grpSpPr>
              <a:xfrm>
                <a:off x="5389291" y="3759921"/>
                <a:ext cx="37783" cy="32380"/>
                <a:chOff x="5389291" y="3759921"/>
                <a:chExt cx="37783" cy="32380"/>
              </a:xfrm>
            </p:grpSpPr>
            <p:sp>
              <p:nvSpPr>
                <p:cNvPr id="2551" name="Google Shape;11375;p70">
                  <a:extLst>
                    <a:ext uri="{FF2B5EF4-FFF2-40B4-BE49-F238E27FC236}">
                      <a16:creationId xmlns:a16="http://schemas.microsoft.com/office/drawing/2014/main" id="{3FF16119-B2AB-3326-13B8-1D1DB24B9F81}"/>
                    </a:ext>
                  </a:extLst>
                </p:cNvPr>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11376;p70">
                  <a:extLst>
                    <a:ext uri="{FF2B5EF4-FFF2-40B4-BE49-F238E27FC236}">
                      <a16:creationId xmlns:a16="http://schemas.microsoft.com/office/drawing/2014/main" id="{4FEBFC84-A725-D3CA-F4AE-F8C098166253}"/>
                    </a:ext>
                  </a:extLst>
                </p:cNvPr>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 name="Google Shape;11377;p70">
                <a:extLst>
                  <a:ext uri="{FF2B5EF4-FFF2-40B4-BE49-F238E27FC236}">
                    <a16:creationId xmlns:a16="http://schemas.microsoft.com/office/drawing/2014/main" id="{A40E71EC-93D2-4DA2-A4FD-491B5A8ED0D9}"/>
                  </a:ext>
                </a:extLst>
              </p:cNvPr>
              <p:cNvGrpSpPr/>
              <p:nvPr/>
            </p:nvGrpSpPr>
            <p:grpSpPr>
              <a:xfrm>
                <a:off x="5431534" y="3632932"/>
                <a:ext cx="37878" cy="32451"/>
                <a:chOff x="5431534" y="3632932"/>
                <a:chExt cx="37878" cy="32451"/>
              </a:xfrm>
            </p:grpSpPr>
            <p:sp>
              <p:nvSpPr>
                <p:cNvPr id="2549" name="Google Shape;11378;p70">
                  <a:extLst>
                    <a:ext uri="{FF2B5EF4-FFF2-40B4-BE49-F238E27FC236}">
                      <a16:creationId xmlns:a16="http://schemas.microsoft.com/office/drawing/2014/main" id="{1301567D-60DC-DA4A-6832-2869A20C736C}"/>
                    </a:ext>
                  </a:extLst>
                </p:cNvPr>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11379;p70">
                  <a:extLst>
                    <a:ext uri="{FF2B5EF4-FFF2-40B4-BE49-F238E27FC236}">
                      <a16:creationId xmlns:a16="http://schemas.microsoft.com/office/drawing/2014/main" id="{B91970BB-15AB-6C18-4E49-C25F3B2B2C77}"/>
                    </a:ext>
                  </a:extLst>
                </p:cNvPr>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 name="Google Shape;11380;p70">
                <a:extLst>
                  <a:ext uri="{FF2B5EF4-FFF2-40B4-BE49-F238E27FC236}">
                    <a16:creationId xmlns:a16="http://schemas.microsoft.com/office/drawing/2014/main" id="{7448DF44-F0E2-998F-7A99-AB73B523E370}"/>
                  </a:ext>
                </a:extLst>
              </p:cNvPr>
              <p:cNvGrpSpPr/>
              <p:nvPr/>
            </p:nvGrpSpPr>
            <p:grpSpPr>
              <a:xfrm>
                <a:off x="5540755" y="3544829"/>
                <a:ext cx="37783" cy="32357"/>
                <a:chOff x="5540755" y="3544829"/>
                <a:chExt cx="37783" cy="32357"/>
              </a:xfrm>
            </p:grpSpPr>
            <p:sp>
              <p:nvSpPr>
                <p:cNvPr id="2547" name="Google Shape;11381;p70">
                  <a:extLst>
                    <a:ext uri="{FF2B5EF4-FFF2-40B4-BE49-F238E27FC236}">
                      <a16:creationId xmlns:a16="http://schemas.microsoft.com/office/drawing/2014/main" id="{44C10060-7A63-3894-A640-A112BE314FF9}"/>
                    </a:ext>
                  </a:extLst>
                </p:cNvPr>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11382;p70">
                  <a:extLst>
                    <a:ext uri="{FF2B5EF4-FFF2-40B4-BE49-F238E27FC236}">
                      <a16:creationId xmlns:a16="http://schemas.microsoft.com/office/drawing/2014/main" id="{7012AD3E-4F6C-FB5C-FA10-1DE1E52B6358}"/>
                    </a:ext>
                  </a:extLst>
                </p:cNvPr>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6" name="Google Shape;11383;p70">
                <a:extLst>
                  <a:ext uri="{FF2B5EF4-FFF2-40B4-BE49-F238E27FC236}">
                    <a16:creationId xmlns:a16="http://schemas.microsoft.com/office/drawing/2014/main" id="{D848E6E6-FE68-7FB7-00CE-EB01605EF15B}"/>
                  </a:ext>
                </a:extLst>
              </p:cNvPr>
              <p:cNvGrpSpPr/>
              <p:nvPr/>
            </p:nvGrpSpPr>
            <p:grpSpPr>
              <a:xfrm>
                <a:off x="5579293" y="3412107"/>
                <a:ext cx="37776" cy="32357"/>
                <a:chOff x="5579293" y="3412107"/>
                <a:chExt cx="37776" cy="32357"/>
              </a:xfrm>
            </p:grpSpPr>
            <p:sp>
              <p:nvSpPr>
                <p:cNvPr id="2545" name="Google Shape;11384;p70">
                  <a:extLst>
                    <a:ext uri="{FF2B5EF4-FFF2-40B4-BE49-F238E27FC236}">
                      <a16:creationId xmlns:a16="http://schemas.microsoft.com/office/drawing/2014/main" id="{F8690730-2FE9-AF89-385C-A25D7520FE8E}"/>
                    </a:ext>
                  </a:extLst>
                </p:cNvPr>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11385;p70">
                  <a:extLst>
                    <a:ext uri="{FF2B5EF4-FFF2-40B4-BE49-F238E27FC236}">
                      <a16:creationId xmlns:a16="http://schemas.microsoft.com/office/drawing/2014/main" id="{C495C1ED-E9E4-F54C-F2C4-0D9F503BD4C0}"/>
                    </a:ext>
                  </a:extLst>
                </p:cNvPr>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 name="Google Shape;11386;p70">
                <a:extLst>
                  <a:ext uri="{FF2B5EF4-FFF2-40B4-BE49-F238E27FC236}">
                    <a16:creationId xmlns:a16="http://schemas.microsoft.com/office/drawing/2014/main" id="{4AAF9275-ABB4-E26D-7AF7-CFB3D2278E4A}"/>
                  </a:ext>
                </a:extLst>
              </p:cNvPr>
              <p:cNvGrpSpPr/>
              <p:nvPr/>
            </p:nvGrpSpPr>
            <p:grpSpPr>
              <a:xfrm>
                <a:off x="5801346" y="3284615"/>
                <a:ext cx="37783" cy="32357"/>
                <a:chOff x="5801346" y="3284615"/>
                <a:chExt cx="37783" cy="32357"/>
              </a:xfrm>
            </p:grpSpPr>
            <p:sp>
              <p:nvSpPr>
                <p:cNvPr id="2543" name="Google Shape;11387;p70">
                  <a:extLst>
                    <a:ext uri="{FF2B5EF4-FFF2-40B4-BE49-F238E27FC236}">
                      <a16:creationId xmlns:a16="http://schemas.microsoft.com/office/drawing/2014/main" id="{6CE14B4C-3EBF-E537-735F-32002D657A48}"/>
                    </a:ext>
                  </a:extLst>
                </p:cNvPr>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11388;p70">
                  <a:extLst>
                    <a:ext uri="{FF2B5EF4-FFF2-40B4-BE49-F238E27FC236}">
                      <a16:creationId xmlns:a16="http://schemas.microsoft.com/office/drawing/2014/main" id="{4C58662D-652B-F0DC-1053-18FF0B48A4C3}"/>
                    </a:ext>
                  </a:extLst>
                </p:cNvPr>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11389;p70">
                <a:extLst>
                  <a:ext uri="{FF2B5EF4-FFF2-40B4-BE49-F238E27FC236}">
                    <a16:creationId xmlns:a16="http://schemas.microsoft.com/office/drawing/2014/main" id="{C46D33C9-8AEF-BF2E-2979-AC7BBFB67691}"/>
                  </a:ext>
                </a:extLst>
              </p:cNvPr>
              <p:cNvGrpSpPr/>
              <p:nvPr/>
            </p:nvGrpSpPr>
            <p:grpSpPr>
              <a:xfrm>
                <a:off x="5763578" y="3399067"/>
                <a:ext cx="37776" cy="32364"/>
                <a:chOff x="5763578" y="3399067"/>
                <a:chExt cx="37776" cy="32364"/>
              </a:xfrm>
            </p:grpSpPr>
            <p:sp>
              <p:nvSpPr>
                <p:cNvPr id="2541" name="Google Shape;11390;p70">
                  <a:extLst>
                    <a:ext uri="{FF2B5EF4-FFF2-40B4-BE49-F238E27FC236}">
                      <a16:creationId xmlns:a16="http://schemas.microsoft.com/office/drawing/2014/main" id="{413041D9-ACB7-DAC2-86B9-523F010890CE}"/>
                    </a:ext>
                  </a:extLst>
                </p:cNvPr>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11391;p70">
                  <a:extLst>
                    <a:ext uri="{FF2B5EF4-FFF2-40B4-BE49-F238E27FC236}">
                      <a16:creationId xmlns:a16="http://schemas.microsoft.com/office/drawing/2014/main" id="{E5B934E9-2763-6431-F0E7-B45BD6B2B133}"/>
                    </a:ext>
                  </a:extLst>
                </p:cNvPr>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9" name="Google Shape;11392;p70">
                <a:extLst>
                  <a:ext uri="{FF2B5EF4-FFF2-40B4-BE49-F238E27FC236}">
                    <a16:creationId xmlns:a16="http://schemas.microsoft.com/office/drawing/2014/main" id="{A8362FFB-D760-0FC6-6B0B-A7697B873134}"/>
                  </a:ext>
                </a:extLst>
              </p:cNvPr>
              <p:cNvGrpSpPr/>
              <p:nvPr/>
            </p:nvGrpSpPr>
            <p:grpSpPr>
              <a:xfrm>
                <a:off x="5395858" y="3230952"/>
                <a:ext cx="37776" cy="32364"/>
                <a:chOff x="5395858" y="3230952"/>
                <a:chExt cx="37776" cy="32364"/>
              </a:xfrm>
            </p:grpSpPr>
            <p:sp>
              <p:nvSpPr>
                <p:cNvPr id="2539" name="Google Shape;11393;p70">
                  <a:extLst>
                    <a:ext uri="{FF2B5EF4-FFF2-40B4-BE49-F238E27FC236}">
                      <a16:creationId xmlns:a16="http://schemas.microsoft.com/office/drawing/2014/main" id="{F57420C1-D3D4-64C4-D1A5-BD17DD8B3CB2}"/>
                    </a:ext>
                  </a:extLst>
                </p:cNvPr>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11394;p70">
                  <a:extLst>
                    <a:ext uri="{FF2B5EF4-FFF2-40B4-BE49-F238E27FC236}">
                      <a16:creationId xmlns:a16="http://schemas.microsoft.com/office/drawing/2014/main" id="{7212D080-B81F-31EA-7E62-6A4641EB4B89}"/>
                    </a:ext>
                  </a:extLst>
                </p:cNvPr>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 name="Google Shape;11395;p70">
                <a:extLst>
                  <a:ext uri="{FF2B5EF4-FFF2-40B4-BE49-F238E27FC236}">
                    <a16:creationId xmlns:a16="http://schemas.microsoft.com/office/drawing/2014/main" id="{31AA6C1A-412C-056D-B95C-61E8EDC881EE}"/>
                  </a:ext>
                </a:extLst>
              </p:cNvPr>
              <p:cNvGrpSpPr/>
              <p:nvPr/>
            </p:nvGrpSpPr>
            <p:grpSpPr>
              <a:xfrm>
                <a:off x="5264088" y="3188237"/>
                <a:ext cx="37776" cy="32357"/>
                <a:chOff x="5264088" y="3188237"/>
                <a:chExt cx="37776" cy="32357"/>
              </a:xfrm>
            </p:grpSpPr>
            <p:sp>
              <p:nvSpPr>
                <p:cNvPr id="2537" name="Google Shape;11396;p70">
                  <a:extLst>
                    <a:ext uri="{FF2B5EF4-FFF2-40B4-BE49-F238E27FC236}">
                      <a16:creationId xmlns:a16="http://schemas.microsoft.com/office/drawing/2014/main" id="{CCD06544-E4F8-516C-175E-06CCD7CD0BD3}"/>
                    </a:ext>
                  </a:extLst>
                </p:cNvPr>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11397;p70">
                  <a:extLst>
                    <a:ext uri="{FF2B5EF4-FFF2-40B4-BE49-F238E27FC236}">
                      <a16:creationId xmlns:a16="http://schemas.microsoft.com/office/drawing/2014/main" id="{4A1FFDE7-9146-E560-B769-D38B2A797680}"/>
                    </a:ext>
                  </a:extLst>
                </p:cNvPr>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 name="Google Shape;11398;p70">
                <a:extLst>
                  <a:ext uri="{FF2B5EF4-FFF2-40B4-BE49-F238E27FC236}">
                    <a16:creationId xmlns:a16="http://schemas.microsoft.com/office/drawing/2014/main" id="{BE3A6466-9910-9F24-AA15-CFB2F5867495}"/>
                  </a:ext>
                </a:extLst>
              </p:cNvPr>
              <p:cNvGrpSpPr/>
              <p:nvPr/>
            </p:nvGrpSpPr>
            <p:grpSpPr>
              <a:xfrm>
                <a:off x="5585758" y="3237425"/>
                <a:ext cx="37878" cy="32357"/>
                <a:chOff x="5585758" y="3237425"/>
                <a:chExt cx="37878" cy="32357"/>
              </a:xfrm>
            </p:grpSpPr>
            <p:sp>
              <p:nvSpPr>
                <p:cNvPr id="2535" name="Google Shape;11399;p70">
                  <a:extLst>
                    <a:ext uri="{FF2B5EF4-FFF2-40B4-BE49-F238E27FC236}">
                      <a16:creationId xmlns:a16="http://schemas.microsoft.com/office/drawing/2014/main" id="{98761FE7-F414-6035-0158-A483D3C6AA41}"/>
                    </a:ext>
                  </a:extLst>
                </p:cNvPr>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11400;p70">
                  <a:extLst>
                    <a:ext uri="{FF2B5EF4-FFF2-40B4-BE49-F238E27FC236}">
                      <a16:creationId xmlns:a16="http://schemas.microsoft.com/office/drawing/2014/main" id="{7A86499A-25EE-66C3-17B4-728AE5B3C3F0}"/>
                    </a:ext>
                  </a:extLst>
                </p:cNvPr>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2" name="Google Shape;11401;p70">
                <a:extLst>
                  <a:ext uri="{FF2B5EF4-FFF2-40B4-BE49-F238E27FC236}">
                    <a16:creationId xmlns:a16="http://schemas.microsoft.com/office/drawing/2014/main" id="{7A62EFE5-18AB-B581-3ACD-FC305E08BC99}"/>
                  </a:ext>
                </a:extLst>
              </p:cNvPr>
              <p:cNvGrpSpPr/>
              <p:nvPr/>
            </p:nvGrpSpPr>
            <p:grpSpPr>
              <a:xfrm>
                <a:off x="4874196" y="3291088"/>
                <a:ext cx="37878" cy="32451"/>
                <a:chOff x="4874196" y="3291088"/>
                <a:chExt cx="37878" cy="32451"/>
              </a:xfrm>
            </p:grpSpPr>
            <p:sp>
              <p:nvSpPr>
                <p:cNvPr id="2533" name="Google Shape;11402;p70">
                  <a:extLst>
                    <a:ext uri="{FF2B5EF4-FFF2-40B4-BE49-F238E27FC236}">
                      <a16:creationId xmlns:a16="http://schemas.microsoft.com/office/drawing/2014/main" id="{F9399C24-9355-4539-4D83-662697FDACC5}"/>
                    </a:ext>
                  </a:extLst>
                </p:cNvPr>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11403;p70">
                  <a:extLst>
                    <a:ext uri="{FF2B5EF4-FFF2-40B4-BE49-F238E27FC236}">
                      <a16:creationId xmlns:a16="http://schemas.microsoft.com/office/drawing/2014/main" id="{CC73C33A-3814-AC70-36E1-84258DF965DC}"/>
                    </a:ext>
                  </a:extLst>
                </p:cNvPr>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11404;p70">
                <a:extLst>
                  <a:ext uri="{FF2B5EF4-FFF2-40B4-BE49-F238E27FC236}">
                    <a16:creationId xmlns:a16="http://schemas.microsoft.com/office/drawing/2014/main" id="{BEAB00F7-8808-B769-4F9E-C97D3DC854AC}"/>
                  </a:ext>
                </a:extLst>
              </p:cNvPr>
              <p:cNvGrpSpPr/>
              <p:nvPr/>
            </p:nvGrpSpPr>
            <p:grpSpPr>
              <a:xfrm>
                <a:off x="5197770" y="3785466"/>
                <a:ext cx="37783" cy="32427"/>
                <a:chOff x="5197770" y="3785466"/>
                <a:chExt cx="37783" cy="32427"/>
              </a:xfrm>
            </p:grpSpPr>
            <p:sp>
              <p:nvSpPr>
                <p:cNvPr id="2531" name="Google Shape;11405;p70">
                  <a:extLst>
                    <a:ext uri="{FF2B5EF4-FFF2-40B4-BE49-F238E27FC236}">
                      <a16:creationId xmlns:a16="http://schemas.microsoft.com/office/drawing/2014/main" id="{E08E8F76-FDD4-94AE-D3FF-C8A0DD90DB04}"/>
                    </a:ext>
                  </a:extLst>
                </p:cNvPr>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11406;p70">
                  <a:extLst>
                    <a:ext uri="{FF2B5EF4-FFF2-40B4-BE49-F238E27FC236}">
                      <a16:creationId xmlns:a16="http://schemas.microsoft.com/office/drawing/2014/main" id="{73460753-AD61-7CCC-407F-598E46F8F8FF}"/>
                    </a:ext>
                  </a:extLst>
                </p:cNvPr>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 name="Google Shape;11407;p70">
                <a:extLst>
                  <a:ext uri="{FF2B5EF4-FFF2-40B4-BE49-F238E27FC236}">
                    <a16:creationId xmlns:a16="http://schemas.microsoft.com/office/drawing/2014/main" id="{E3BA2C58-7FFA-5448-4CFB-DD4B974E4361}"/>
                  </a:ext>
                </a:extLst>
              </p:cNvPr>
              <p:cNvGrpSpPr/>
              <p:nvPr/>
            </p:nvGrpSpPr>
            <p:grpSpPr>
              <a:xfrm>
                <a:off x="5177699" y="3492117"/>
                <a:ext cx="37776" cy="32357"/>
                <a:chOff x="5177699" y="3492117"/>
                <a:chExt cx="37776" cy="32357"/>
              </a:xfrm>
            </p:grpSpPr>
            <p:sp>
              <p:nvSpPr>
                <p:cNvPr id="2529" name="Google Shape;11408;p70">
                  <a:extLst>
                    <a:ext uri="{FF2B5EF4-FFF2-40B4-BE49-F238E27FC236}">
                      <a16:creationId xmlns:a16="http://schemas.microsoft.com/office/drawing/2014/main" id="{18669099-EE00-3799-05FF-7DCFF6A25336}"/>
                    </a:ext>
                  </a:extLst>
                </p:cNvPr>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11409;p70">
                  <a:extLst>
                    <a:ext uri="{FF2B5EF4-FFF2-40B4-BE49-F238E27FC236}">
                      <a16:creationId xmlns:a16="http://schemas.microsoft.com/office/drawing/2014/main" id="{2A540832-8552-CA88-F15F-F0AE10786629}"/>
                    </a:ext>
                  </a:extLst>
                </p:cNvPr>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11410;p70">
                <a:extLst>
                  <a:ext uri="{FF2B5EF4-FFF2-40B4-BE49-F238E27FC236}">
                    <a16:creationId xmlns:a16="http://schemas.microsoft.com/office/drawing/2014/main" id="{C0B2AFF0-4479-970A-000E-0CDFF8A84F32}"/>
                  </a:ext>
                </a:extLst>
              </p:cNvPr>
              <p:cNvGrpSpPr/>
              <p:nvPr/>
            </p:nvGrpSpPr>
            <p:grpSpPr>
              <a:xfrm>
                <a:off x="5349431" y="3622346"/>
                <a:ext cx="37870" cy="32380"/>
                <a:chOff x="5349431" y="3622346"/>
                <a:chExt cx="37870" cy="32380"/>
              </a:xfrm>
            </p:grpSpPr>
            <p:sp>
              <p:nvSpPr>
                <p:cNvPr id="2527" name="Google Shape;11411;p70">
                  <a:extLst>
                    <a:ext uri="{FF2B5EF4-FFF2-40B4-BE49-F238E27FC236}">
                      <a16:creationId xmlns:a16="http://schemas.microsoft.com/office/drawing/2014/main" id="{1770AE95-9C02-DD29-BD95-46C8ACA0F1FB}"/>
                    </a:ext>
                  </a:extLst>
                </p:cNvPr>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11412;p70">
                  <a:extLst>
                    <a:ext uri="{FF2B5EF4-FFF2-40B4-BE49-F238E27FC236}">
                      <a16:creationId xmlns:a16="http://schemas.microsoft.com/office/drawing/2014/main" id="{93BAE8DA-5BC5-17C5-001C-37C429C7D531}"/>
                    </a:ext>
                  </a:extLst>
                </p:cNvPr>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11413;p70">
                <a:extLst>
                  <a:ext uri="{FF2B5EF4-FFF2-40B4-BE49-F238E27FC236}">
                    <a16:creationId xmlns:a16="http://schemas.microsoft.com/office/drawing/2014/main" id="{7A877E0A-2AA5-8FC5-02AB-0E870019AFF6}"/>
                  </a:ext>
                </a:extLst>
              </p:cNvPr>
              <p:cNvGrpSpPr/>
              <p:nvPr/>
            </p:nvGrpSpPr>
            <p:grpSpPr>
              <a:xfrm>
                <a:off x="5068855" y="3563980"/>
                <a:ext cx="53954" cy="46223"/>
                <a:chOff x="5068855" y="3563980"/>
                <a:chExt cx="53954" cy="46223"/>
              </a:xfrm>
            </p:grpSpPr>
            <p:sp>
              <p:nvSpPr>
                <p:cNvPr id="2525" name="Google Shape;11414;p70">
                  <a:extLst>
                    <a:ext uri="{FF2B5EF4-FFF2-40B4-BE49-F238E27FC236}">
                      <a16:creationId xmlns:a16="http://schemas.microsoft.com/office/drawing/2014/main" id="{BE53EFC0-4819-040B-B933-410AB20020B6}"/>
                    </a:ext>
                  </a:extLst>
                </p:cNvPr>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11415;p70">
                  <a:extLst>
                    <a:ext uri="{FF2B5EF4-FFF2-40B4-BE49-F238E27FC236}">
                      <a16:creationId xmlns:a16="http://schemas.microsoft.com/office/drawing/2014/main" id="{B8BF2C5A-B39C-D2DE-89A2-5D3BDF218B62}"/>
                    </a:ext>
                  </a:extLst>
                </p:cNvPr>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11416;p70">
                <a:extLst>
                  <a:ext uri="{FF2B5EF4-FFF2-40B4-BE49-F238E27FC236}">
                    <a16:creationId xmlns:a16="http://schemas.microsoft.com/office/drawing/2014/main" id="{1DA6153C-A580-15AF-0D7F-3EDDE1AEAC42}"/>
                  </a:ext>
                </a:extLst>
              </p:cNvPr>
              <p:cNvGrpSpPr/>
              <p:nvPr/>
            </p:nvGrpSpPr>
            <p:grpSpPr>
              <a:xfrm>
                <a:off x="5037654" y="3392507"/>
                <a:ext cx="37870" cy="32451"/>
                <a:chOff x="5037654" y="3392507"/>
                <a:chExt cx="37870" cy="32451"/>
              </a:xfrm>
            </p:grpSpPr>
            <p:sp>
              <p:nvSpPr>
                <p:cNvPr id="2523" name="Google Shape;11417;p70">
                  <a:extLst>
                    <a:ext uri="{FF2B5EF4-FFF2-40B4-BE49-F238E27FC236}">
                      <a16:creationId xmlns:a16="http://schemas.microsoft.com/office/drawing/2014/main" id="{9341C978-363F-CB54-642E-12B977205471}"/>
                    </a:ext>
                  </a:extLst>
                </p:cNvPr>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11418;p70">
                  <a:extLst>
                    <a:ext uri="{FF2B5EF4-FFF2-40B4-BE49-F238E27FC236}">
                      <a16:creationId xmlns:a16="http://schemas.microsoft.com/office/drawing/2014/main" id="{BBD0DBF5-F4B2-5457-8FD9-A769C9C6FAE0}"/>
                    </a:ext>
                  </a:extLst>
                </p:cNvPr>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11419;p70">
                <a:extLst>
                  <a:ext uri="{FF2B5EF4-FFF2-40B4-BE49-F238E27FC236}">
                    <a16:creationId xmlns:a16="http://schemas.microsoft.com/office/drawing/2014/main" id="{10BBF614-4C39-5D46-BB4D-EC627D3D39B6}"/>
                  </a:ext>
                </a:extLst>
              </p:cNvPr>
              <p:cNvGrpSpPr/>
              <p:nvPr/>
            </p:nvGrpSpPr>
            <p:grpSpPr>
              <a:xfrm>
                <a:off x="5456560" y="3368629"/>
                <a:ext cx="37870" cy="32451"/>
                <a:chOff x="5456560" y="3368629"/>
                <a:chExt cx="37870" cy="32451"/>
              </a:xfrm>
            </p:grpSpPr>
            <p:sp>
              <p:nvSpPr>
                <p:cNvPr id="2521" name="Google Shape;11420;p70">
                  <a:extLst>
                    <a:ext uri="{FF2B5EF4-FFF2-40B4-BE49-F238E27FC236}">
                      <a16:creationId xmlns:a16="http://schemas.microsoft.com/office/drawing/2014/main" id="{0994131B-5C56-0C2B-3AD8-B53FA79C6656}"/>
                    </a:ext>
                  </a:extLst>
                </p:cNvPr>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11421;p70">
                  <a:extLst>
                    <a:ext uri="{FF2B5EF4-FFF2-40B4-BE49-F238E27FC236}">
                      <a16:creationId xmlns:a16="http://schemas.microsoft.com/office/drawing/2014/main" id="{B6193C9D-FCC0-F1DD-0FF9-2014E0233F14}"/>
                    </a:ext>
                  </a:extLst>
                </p:cNvPr>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11422;p70">
                <a:extLst>
                  <a:ext uri="{FF2B5EF4-FFF2-40B4-BE49-F238E27FC236}">
                    <a16:creationId xmlns:a16="http://schemas.microsoft.com/office/drawing/2014/main" id="{8650B812-3364-E482-CEEA-49FD3E7ED80C}"/>
                  </a:ext>
                </a:extLst>
              </p:cNvPr>
              <p:cNvGrpSpPr/>
              <p:nvPr/>
            </p:nvGrpSpPr>
            <p:grpSpPr>
              <a:xfrm>
                <a:off x="4755749" y="3501516"/>
                <a:ext cx="46246" cy="39608"/>
                <a:chOff x="4755749" y="3501516"/>
                <a:chExt cx="46246" cy="39608"/>
              </a:xfrm>
            </p:grpSpPr>
            <p:sp>
              <p:nvSpPr>
                <p:cNvPr id="2519" name="Google Shape;11423;p70">
                  <a:extLst>
                    <a:ext uri="{FF2B5EF4-FFF2-40B4-BE49-F238E27FC236}">
                      <a16:creationId xmlns:a16="http://schemas.microsoft.com/office/drawing/2014/main" id="{B2EFF29F-4C5D-3D78-4418-01B47922244C}"/>
                    </a:ext>
                  </a:extLst>
                </p:cNvPr>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11424;p70">
                  <a:extLst>
                    <a:ext uri="{FF2B5EF4-FFF2-40B4-BE49-F238E27FC236}">
                      <a16:creationId xmlns:a16="http://schemas.microsoft.com/office/drawing/2014/main" id="{FEC42D96-A65C-972A-D575-2A65154CA4BA}"/>
                    </a:ext>
                  </a:extLst>
                </p:cNvPr>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11425;p70">
                <a:extLst>
                  <a:ext uri="{FF2B5EF4-FFF2-40B4-BE49-F238E27FC236}">
                    <a16:creationId xmlns:a16="http://schemas.microsoft.com/office/drawing/2014/main" id="{818ED8AD-9241-3028-9C75-B3AA21427E16}"/>
                  </a:ext>
                </a:extLst>
              </p:cNvPr>
              <p:cNvGrpSpPr/>
              <p:nvPr/>
            </p:nvGrpSpPr>
            <p:grpSpPr>
              <a:xfrm>
                <a:off x="4681346" y="3485582"/>
                <a:ext cx="37783" cy="32427"/>
                <a:chOff x="4681346" y="3485582"/>
                <a:chExt cx="37783" cy="32427"/>
              </a:xfrm>
            </p:grpSpPr>
            <p:sp>
              <p:nvSpPr>
                <p:cNvPr id="2517" name="Google Shape;11426;p70">
                  <a:extLst>
                    <a:ext uri="{FF2B5EF4-FFF2-40B4-BE49-F238E27FC236}">
                      <a16:creationId xmlns:a16="http://schemas.microsoft.com/office/drawing/2014/main" id="{AB03CA3C-CA53-FF1F-4172-02A741FD5994}"/>
                    </a:ext>
                  </a:extLst>
                </p:cNvPr>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11427;p70">
                  <a:extLst>
                    <a:ext uri="{FF2B5EF4-FFF2-40B4-BE49-F238E27FC236}">
                      <a16:creationId xmlns:a16="http://schemas.microsoft.com/office/drawing/2014/main" id="{C8AA05CA-929D-CC11-E3FF-888E522ECAA9}"/>
                    </a:ext>
                  </a:extLst>
                </p:cNvPr>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11428;p70">
                <a:extLst>
                  <a:ext uri="{FF2B5EF4-FFF2-40B4-BE49-F238E27FC236}">
                    <a16:creationId xmlns:a16="http://schemas.microsoft.com/office/drawing/2014/main" id="{FE6765E0-6F56-F749-1BA8-F44654207892}"/>
                  </a:ext>
                </a:extLst>
              </p:cNvPr>
              <p:cNvGrpSpPr/>
              <p:nvPr/>
            </p:nvGrpSpPr>
            <p:grpSpPr>
              <a:xfrm>
                <a:off x="4767067" y="3291088"/>
                <a:ext cx="37878" cy="32451"/>
                <a:chOff x="4767067" y="3291088"/>
                <a:chExt cx="37878" cy="32451"/>
              </a:xfrm>
            </p:grpSpPr>
            <p:sp>
              <p:nvSpPr>
                <p:cNvPr id="2515" name="Google Shape;11429;p70">
                  <a:extLst>
                    <a:ext uri="{FF2B5EF4-FFF2-40B4-BE49-F238E27FC236}">
                      <a16:creationId xmlns:a16="http://schemas.microsoft.com/office/drawing/2014/main" id="{09E2E172-41FD-7276-8B7A-FA5127DD5DB0}"/>
                    </a:ext>
                  </a:extLst>
                </p:cNvPr>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11430;p70">
                  <a:extLst>
                    <a:ext uri="{FF2B5EF4-FFF2-40B4-BE49-F238E27FC236}">
                      <a16:creationId xmlns:a16="http://schemas.microsoft.com/office/drawing/2014/main" id="{18034F07-2300-5881-7869-F95F7ECF9947}"/>
                    </a:ext>
                  </a:extLst>
                </p:cNvPr>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 name="Google Shape;11431;p70">
                <a:extLst>
                  <a:ext uri="{FF2B5EF4-FFF2-40B4-BE49-F238E27FC236}">
                    <a16:creationId xmlns:a16="http://schemas.microsoft.com/office/drawing/2014/main" id="{D6013FAF-D49A-C669-8E8D-B5713626D189}"/>
                  </a:ext>
                </a:extLst>
              </p:cNvPr>
              <p:cNvGrpSpPr/>
              <p:nvPr/>
            </p:nvGrpSpPr>
            <p:grpSpPr>
              <a:xfrm>
                <a:off x="4687819" y="3405539"/>
                <a:ext cx="37776" cy="32451"/>
                <a:chOff x="4687819" y="3405539"/>
                <a:chExt cx="37776" cy="32451"/>
              </a:xfrm>
            </p:grpSpPr>
            <p:sp>
              <p:nvSpPr>
                <p:cNvPr id="2513" name="Google Shape;11432;p70">
                  <a:extLst>
                    <a:ext uri="{FF2B5EF4-FFF2-40B4-BE49-F238E27FC236}">
                      <a16:creationId xmlns:a16="http://schemas.microsoft.com/office/drawing/2014/main" id="{125CD53D-0B1B-76D4-22DA-07AC207E116F}"/>
                    </a:ext>
                  </a:extLst>
                </p:cNvPr>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11433;p70">
                  <a:extLst>
                    <a:ext uri="{FF2B5EF4-FFF2-40B4-BE49-F238E27FC236}">
                      <a16:creationId xmlns:a16="http://schemas.microsoft.com/office/drawing/2014/main" id="{81C84690-E9C9-62D7-BF43-7DD2EE5054B7}"/>
                    </a:ext>
                  </a:extLst>
                </p:cNvPr>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11434;p70">
                <a:extLst>
                  <a:ext uri="{FF2B5EF4-FFF2-40B4-BE49-F238E27FC236}">
                    <a16:creationId xmlns:a16="http://schemas.microsoft.com/office/drawing/2014/main" id="{10A98F53-6D36-DA1C-3998-AF1FFA1FB9D6}"/>
                  </a:ext>
                </a:extLst>
              </p:cNvPr>
              <p:cNvGrpSpPr/>
              <p:nvPr/>
            </p:nvGrpSpPr>
            <p:grpSpPr>
              <a:xfrm>
                <a:off x="4923101" y="3444809"/>
                <a:ext cx="52813" cy="45318"/>
                <a:chOff x="4923101" y="3444809"/>
                <a:chExt cx="52813" cy="45318"/>
              </a:xfrm>
            </p:grpSpPr>
            <p:sp>
              <p:nvSpPr>
                <p:cNvPr id="2511" name="Google Shape;11435;p70">
                  <a:extLst>
                    <a:ext uri="{FF2B5EF4-FFF2-40B4-BE49-F238E27FC236}">
                      <a16:creationId xmlns:a16="http://schemas.microsoft.com/office/drawing/2014/main" id="{B8FE5DD1-7383-8991-876A-1F6982CFF339}"/>
                    </a:ext>
                  </a:extLst>
                </p:cNvPr>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11436;p70">
                  <a:extLst>
                    <a:ext uri="{FF2B5EF4-FFF2-40B4-BE49-F238E27FC236}">
                      <a16:creationId xmlns:a16="http://schemas.microsoft.com/office/drawing/2014/main" id="{95A5E7F8-3379-3B22-8B75-61C64CE28EA8}"/>
                    </a:ext>
                  </a:extLst>
                </p:cNvPr>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11437;p70">
                <a:extLst>
                  <a:ext uri="{FF2B5EF4-FFF2-40B4-BE49-F238E27FC236}">
                    <a16:creationId xmlns:a16="http://schemas.microsoft.com/office/drawing/2014/main" id="{5DEBF6A5-D8D4-3D6F-9590-FF1681685DD9}"/>
                  </a:ext>
                </a:extLst>
              </p:cNvPr>
              <p:cNvGrpSpPr/>
              <p:nvPr/>
            </p:nvGrpSpPr>
            <p:grpSpPr>
              <a:xfrm>
                <a:off x="4846040" y="3654750"/>
                <a:ext cx="31405" cy="26993"/>
                <a:chOff x="4846040" y="3654750"/>
                <a:chExt cx="31405" cy="26993"/>
              </a:xfrm>
            </p:grpSpPr>
            <p:sp>
              <p:nvSpPr>
                <p:cNvPr id="2509" name="Google Shape;11438;p70">
                  <a:extLst>
                    <a:ext uri="{FF2B5EF4-FFF2-40B4-BE49-F238E27FC236}">
                      <a16:creationId xmlns:a16="http://schemas.microsoft.com/office/drawing/2014/main" id="{BE51A7CE-D271-FDB4-55FF-184A10AE2A59}"/>
                    </a:ext>
                  </a:extLst>
                </p:cNvPr>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11439;p70">
                  <a:extLst>
                    <a:ext uri="{FF2B5EF4-FFF2-40B4-BE49-F238E27FC236}">
                      <a16:creationId xmlns:a16="http://schemas.microsoft.com/office/drawing/2014/main" id="{B0E5EC38-6ABA-33FB-D308-42F3664C1AD7}"/>
                    </a:ext>
                  </a:extLst>
                </p:cNvPr>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11440;p70">
                <a:extLst>
                  <a:ext uri="{FF2B5EF4-FFF2-40B4-BE49-F238E27FC236}">
                    <a16:creationId xmlns:a16="http://schemas.microsoft.com/office/drawing/2014/main" id="{A66F5C29-760A-389C-154F-7841E363D3C1}"/>
                  </a:ext>
                </a:extLst>
              </p:cNvPr>
              <p:cNvGrpSpPr/>
              <p:nvPr/>
            </p:nvGrpSpPr>
            <p:grpSpPr>
              <a:xfrm>
                <a:off x="4925673" y="3691700"/>
                <a:ext cx="40253" cy="34472"/>
                <a:chOff x="4925673" y="3691700"/>
                <a:chExt cx="40253" cy="34472"/>
              </a:xfrm>
            </p:grpSpPr>
            <p:sp>
              <p:nvSpPr>
                <p:cNvPr id="2507" name="Google Shape;11441;p70">
                  <a:extLst>
                    <a:ext uri="{FF2B5EF4-FFF2-40B4-BE49-F238E27FC236}">
                      <a16:creationId xmlns:a16="http://schemas.microsoft.com/office/drawing/2014/main" id="{9B2D84A9-FE00-4CCF-CE06-C2FCB0C351BB}"/>
                    </a:ext>
                  </a:extLst>
                </p:cNvPr>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11442;p70">
                  <a:extLst>
                    <a:ext uri="{FF2B5EF4-FFF2-40B4-BE49-F238E27FC236}">
                      <a16:creationId xmlns:a16="http://schemas.microsoft.com/office/drawing/2014/main" id="{1EC79599-1F1E-D10E-2EDB-5BADE4D03F41}"/>
                    </a:ext>
                  </a:extLst>
                </p:cNvPr>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11443;p70">
                <a:extLst>
                  <a:ext uri="{FF2B5EF4-FFF2-40B4-BE49-F238E27FC236}">
                    <a16:creationId xmlns:a16="http://schemas.microsoft.com/office/drawing/2014/main" id="{4D490148-E991-ED8F-D5F3-60230AA97DB2}"/>
                  </a:ext>
                </a:extLst>
              </p:cNvPr>
              <p:cNvGrpSpPr/>
              <p:nvPr/>
            </p:nvGrpSpPr>
            <p:grpSpPr>
              <a:xfrm>
                <a:off x="4894653" y="3740848"/>
                <a:ext cx="31405" cy="26906"/>
                <a:chOff x="4894653" y="3740848"/>
                <a:chExt cx="31405" cy="26906"/>
              </a:xfrm>
            </p:grpSpPr>
            <p:sp>
              <p:nvSpPr>
                <p:cNvPr id="2505" name="Google Shape;11444;p70">
                  <a:extLst>
                    <a:ext uri="{FF2B5EF4-FFF2-40B4-BE49-F238E27FC236}">
                      <a16:creationId xmlns:a16="http://schemas.microsoft.com/office/drawing/2014/main" id="{333BFBDD-EA69-5855-30D0-DE1AF5913257}"/>
                    </a:ext>
                  </a:extLst>
                </p:cNvPr>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11445;p70">
                  <a:extLst>
                    <a:ext uri="{FF2B5EF4-FFF2-40B4-BE49-F238E27FC236}">
                      <a16:creationId xmlns:a16="http://schemas.microsoft.com/office/drawing/2014/main" id="{556B73D2-2090-F7CC-936E-3652780B2380}"/>
                    </a:ext>
                  </a:extLst>
                </p:cNvPr>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11446;p70">
                <a:extLst>
                  <a:ext uri="{FF2B5EF4-FFF2-40B4-BE49-F238E27FC236}">
                    <a16:creationId xmlns:a16="http://schemas.microsoft.com/office/drawing/2014/main" id="{B51DE1DD-F2DA-0D2B-56A4-A9A828E09326}"/>
                  </a:ext>
                </a:extLst>
              </p:cNvPr>
              <p:cNvGrpSpPr/>
              <p:nvPr/>
            </p:nvGrpSpPr>
            <p:grpSpPr>
              <a:xfrm>
                <a:off x="4962300" y="3696348"/>
                <a:ext cx="38255" cy="32773"/>
                <a:chOff x="4962300" y="3696348"/>
                <a:chExt cx="38255" cy="32773"/>
              </a:xfrm>
            </p:grpSpPr>
            <p:sp>
              <p:nvSpPr>
                <p:cNvPr id="2503" name="Google Shape;11447;p70">
                  <a:extLst>
                    <a:ext uri="{FF2B5EF4-FFF2-40B4-BE49-F238E27FC236}">
                      <a16:creationId xmlns:a16="http://schemas.microsoft.com/office/drawing/2014/main" id="{2EB685A8-37FB-6402-2406-8CB31F3D81E5}"/>
                    </a:ext>
                  </a:extLst>
                </p:cNvPr>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11448;p70">
                  <a:extLst>
                    <a:ext uri="{FF2B5EF4-FFF2-40B4-BE49-F238E27FC236}">
                      <a16:creationId xmlns:a16="http://schemas.microsoft.com/office/drawing/2014/main" id="{AD2AD187-FBE5-0EEE-319E-C420B2B70183}"/>
                    </a:ext>
                  </a:extLst>
                </p:cNvPr>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 name="Google Shape;11449;p70">
                <a:extLst>
                  <a:ext uri="{FF2B5EF4-FFF2-40B4-BE49-F238E27FC236}">
                    <a16:creationId xmlns:a16="http://schemas.microsoft.com/office/drawing/2014/main" id="{1CAA405B-8FA9-D040-8139-48AB0361421D}"/>
                  </a:ext>
                </a:extLst>
              </p:cNvPr>
              <p:cNvGrpSpPr/>
              <p:nvPr/>
            </p:nvGrpSpPr>
            <p:grpSpPr>
              <a:xfrm>
                <a:off x="4980185" y="3743349"/>
                <a:ext cx="31499" cy="26969"/>
                <a:chOff x="4980185" y="3743349"/>
                <a:chExt cx="31499" cy="26969"/>
              </a:xfrm>
            </p:grpSpPr>
            <p:sp>
              <p:nvSpPr>
                <p:cNvPr id="2501" name="Google Shape;11450;p70">
                  <a:extLst>
                    <a:ext uri="{FF2B5EF4-FFF2-40B4-BE49-F238E27FC236}">
                      <a16:creationId xmlns:a16="http://schemas.microsoft.com/office/drawing/2014/main" id="{D52D85F7-72BE-8F8D-9F79-A4016071C76E}"/>
                    </a:ext>
                  </a:extLst>
                </p:cNvPr>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11451;p70">
                  <a:extLst>
                    <a:ext uri="{FF2B5EF4-FFF2-40B4-BE49-F238E27FC236}">
                      <a16:creationId xmlns:a16="http://schemas.microsoft.com/office/drawing/2014/main" id="{6712D480-161E-7A1E-22C6-32CA651FEEC4}"/>
                    </a:ext>
                  </a:extLst>
                </p:cNvPr>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 name="Google Shape;11452;p70">
                <a:extLst>
                  <a:ext uri="{FF2B5EF4-FFF2-40B4-BE49-F238E27FC236}">
                    <a16:creationId xmlns:a16="http://schemas.microsoft.com/office/drawing/2014/main" id="{3AC22F42-CF44-E7EC-DE91-5D6EECC0FF58}"/>
                  </a:ext>
                </a:extLst>
              </p:cNvPr>
              <p:cNvGrpSpPr/>
              <p:nvPr/>
            </p:nvGrpSpPr>
            <p:grpSpPr>
              <a:xfrm>
                <a:off x="5013768" y="3734312"/>
                <a:ext cx="31499" cy="26969"/>
                <a:chOff x="5013768" y="3734312"/>
                <a:chExt cx="31499" cy="26969"/>
              </a:xfrm>
            </p:grpSpPr>
            <p:sp>
              <p:nvSpPr>
                <p:cNvPr id="2499" name="Google Shape;11453;p70">
                  <a:extLst>
                    <a:ext uri="{FF2B5EF4-FFF2-40B4-BE49-F238E27FC236}">
                      <a16:creationId xmlns:a16="http://schemas.microsoft.com/office/drawing/2014/main" id="{E803EE73-6C3D-9DDC-6876-378A3160C144}"/>
                    </a:ext>
                  </a:extLst>
                </p:cNvPr>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11454;p70">
                  <a:extLst>
                    <a:ext uri="{FF2B5EF4-FFF2-40B4-BE49-F238E27FC236}">
                      <a16:creationId xmlns:a16="http://schemas.microsoft.com/office/drawing/2014/main" id="{8DC9556F-305E-BCDD-6F10-6F2694EA34E6}"/>
                    </a:ext>
                  </a:extLst>
                </p:cNvPr>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 name="Google Shape;11455;p70">
                <a:extLst>
                  <a:ext uri="{FF2B5EF4-FFF2-40B4-BE49-F238E27FC236}">
                    <a16:creationId xmlns:a16="http://schemas.microsoft.com/office/drawing/2014/main" id="{EEF6D924-D0EE-722E-B176-C47140A9BEC3}"/>
                  </a:ext>
                </a:extLst>
              </p:cNvPr>
              <p:cNvGrpSpPr/>
              <p:nvPr/>
            </p:nvGrpSpPr>
            <p:grpSpPr>
              <a:xfrm>
                <a:off x="5036703" y="3764545"/>
                <a:ext cx="31499" cy="26898"/>
                <a:chOff x="5036703" y="3764545"/>
                <a:chExt cx="31499" cy="26898"/>
              </a:xfrm>
            </p:grpSpPr>
            <p:sp>
              <p:nvSpPr>
                <p:cNvPr id="2497" name="Google Shape;11456;p70">
                  <a:extLst>
                    <a:ext uri="{FF2B5EF4-FFF2-40B4-BE49-F238E27FC236}">
                      <a16:creationId xmlns:a16="http://schemas.microsoft.com/office/drawing/2014/main" id="{3200F0FC-6C78-8B9B-351E-99E085A3E832}"/>
                    </a:ext>
                  </a:extLst>
                </p:cNvPr>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11457;p70">
                  <a:extLst>
                    <a:ext uri="{FF2B5EF4-FFF2-40B4-BE49-F238E27FC236}">
                      <a16:creationId xmlns:a16="http://schemas.microsoft.com/office/drawing/2014/main" id="{965AE16D-07AF-C88B-0F46-B6D33188967F}"/>
                    </a:ext>
                  </a:extLst>
                </p:cNvPr>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11458;p70">
                <a:extLst>
                  <a:ext uri="{FF2B5EF4-FFF2-40B4-BE49-F238E27FC236}">
                    <a16:creationId xmlns:a16="http://schemas.microsoft.com/office/drawing/2014/main" id="{91F24ECE-8AE8-DC93-4588-7BF1D2A544A6}"/>
                  </a:ext>
                </a:extLst>
              </p:cNvPr>
              <p:cNvGrpSpPr/>
              <p:nvPr/>
            </p:nvGrpSpPr>
            <p:grpSpPr>
              <a:xfrm>
                <a:off x="4953546" y="3768352"/>
                <a:ext cx="31405" cy="26898"/>
                <a:chOff x="4953546" y="3768352"/>
                <a:chExt cx="31405" cy="26898"/>
              </a:xfrm>
            </p:grpSpPr>
            <p:sp>
              <p:nvSpPr>
                <p:cNvPr id="2495" name="Google Shape;11459;p70">
                  <a:extLst>
                    <a:ext uri="{FF2B5EF4-FFF2-40B4-BE49-F238E27FC236}">
                      <a16:creationId xmlns:a16="http://schemas.microsoft.com/office/drawing/2014/main" id="{A27DEDF6-573A-0E04-3389-C8E03E76FA73}"/>
                    </a:ext>
                  </a:extLst>
                </p:cNvPr>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11460;p70">
                  <a:extLst>
                    <a:ext uri="{FF2B5EF4-FFF2-40B4-BE49-F238E27FC236}">
                      <a16:creationId xmlns:a16="http://schemas.microsoft.com/office/drawing/2014/main" id="{7A7A677A-71A7-C18D-AF04-A0CC92A2288A}"/>
                    </a:ext>
                  </a:extLst>
                </p:cNvPr>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2" name="Google Shape;11461;p70">
                <a:extLst>
                  <a:ext uri="{FF2B5EF4-FFF2-40B4-BE49-F238E27FC236}">
                    <a16:creationId xmlns:a16="http://schemas.microsoft.com/office/drawing/2014/main" id="{158BD0F0-D282-E42B-25E0-5D3D56BBDEE4}"/>
                  </a:ext>
                </a:extLst>
              </p:cNvPr>
              <p:cNvGrpSpPr/>
              <p:nvPr/>
            </p:nvGrpSpPr>
            <p:grpSpPr>
              <a:xfrm>
                <a:off x="4964770" y="3814016"/>
                <a:ext cx="31499" cy="26993"/>
                <a:chOff x="4964770" y="3814016"/>
                <a:chExt cx="31499" cy="26993"/>
              </a:xfrm>
            </p:grpSpPr>
            <p:sp>
              <p:nvSpPr>
                <p:cNvPr id="2493" name="Google Shape;11462;p70">
                  <a:extLst>
                    <a:ext uri="{FF2B5EF4-FFF2-40B4-BE49-F238E27FC236}">
                      <a16:creationId xmlns:a16="http://schemas.microsoft.com/office/drawing/2014/main" id="{F868E148-867D-C3DB-FCFD-F82F98F23067}"/>
                    </a:ext>
                  </a:extLst>
                </p:cNvPr>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11463;p70">
                  <a:extLst>
                    <a:ext uri="{FF2B5EF4-FFF2-40B4-BE49-F238E27FC236}">
                      <a16:creationId xmlns:a16="http://schemas.microsoft.com/office/drawing/2014/main" id="{03C4B8F2-F9E3-2C89-39EF-91384F37171B}"/>
                    </a:ext>
                  </a:extLst>
                </p:cNvPr>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 name="Google Shape;11464;p70">
                <a:extLst>
                  <a:ext uri="{FF2B5EF4-FFF2-40B4-BE49-F238E27FC236}">
                    <a16:creationId xmlns:a16="http://schemas.microsoft.com/office/drawing/2014/main" id="{D0A6E309-3F87-96B6-8F61-C1268B0F38EF}"/>
                  </a:ext>
                </a:extLst>
              </p:cNvPr>
              <p:cNvGrpSpPr/>
              <p:nvPr/>
            </p:nvGrpSpPr>
            <p:grpSpPr>
              <a:xfrm>
                <a:off x="4923290" y="3800504"/>
                <a:ext cx="31468" cy="26898"/>
                <a:chOff x="4923290" y="3800504"/>
                <a:chExt cx="31468" cy="26898"/>
              </a:xfrm>
            </p:grpSpPr>
            <p:sp>
              <p:nvSpPr>
                <p:cNvPr id="2491" name="Google Shape;11465;p70">
                  <a:extLst>
                    <a:ext uri="{FF2B5EF4-FFF2-40B4-BE49-F238E27FC236}">
                      <a16:creationId xmlns:a16="http://schemas.microsoft.com/office/drawing/2014/main" id="{B64E298D-EA16-E042-2351-1017D4152327}"/>
                    </a:ext>
                  </a:extLst>
                </p:cNvPr>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11466;p70">
                  <a:extLst>
                    <a:ext uri="{FF2B5EF4-FFF2-40B4-BE49-F238E27FC236}">
                      <a16:creationId xmlns:a16="http://schemas.microsoft.com/office/drawing/2014/main" id="{BD84288C-BDCB-D9A0-5F82-77760671A6C3}"/>
                    </a:ext>
                  </a:extLst>
                </p:cNvPr>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 name="Google Shape;11467;p70">
                <a:extLst>
                  <a:ext uri="{FF2B5EF4-FFF2-40B4-BE49-F238E27FC236}">
                    <a16:creationId xmlns:a16="http://schemas.microsoft.com/office/drawing/2014/main" id="{80BE3CD4-6DCC-166E-94E3-715B5C98AB69}"/>
                  </a:ext>
                </a:extLst>
              </p:cNvPr>
              <p:cNvGrpSpPr/>
              <p:nvPr/>
            </p:nvGrpSpPr>
            <p:grpSpPr>
              <a:xfrm>
                <a:off x="5108534" y="3650943"/>
                <a:ext cx="31405" cy="26993"/>
                <a:chOff x="5108534" y="3650943"/>
                <a:chExt cx="31405" cy="26993"/>
              </a:xfrm>
            </p:grpSpPr>
            <p:sp>
              <p:nvSpPr>
                <p:cNvPr id="2489" name="Google Shape;11468;p70">
                  <a:extLst>
                    <a:ext uri="{FF2B5EF4-FFF2-40B4-BE49-F238E27FC236}">
                      <a16:creationId xmlns:a16="http://schemas.microsoft.com/office/drawing/2014/main" id="{9884D59A-AD1E-15ED-8D1F-51CA6A900B00}"/>
                    </a:ext>
                  </a:extLst>
                </p:cNvPr>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11469;p70">
                  <a:extLst>
                    <a:ext uri="{FF2B5EF4-FFF2-40B4-BE49-F238E27FC236}">
                      <a16:creationId xmlns:a16="http://schemas.microsoft.com/office/drawing/2014/main" id="{1517D0A0-3067-D76D-996B-B62C5DAB2441}"/>
                    </a:ext>
                  </a:extLst>
                </p:cNvPr>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 name="Google Shape;11470;p70">
                <a:extLst>
                  <a:ext uri="{FF2B5EF4-FFF2-40B4-BE49-F238E27FC236}">
                    <a16:creationId xmlns:a16="http://schemas.microsoft.com/office/drawing/2014/main" id="{9BBFF357-DC10-59D2-A3AB-7C2738BD2D89}"/>
                  </a:ext>
                </a:extLst>
              </p:cNvPr>
              <p:cNvGrpSpPr/>
              <p:nvPr/>
            </p:nvGrpSpPr>
            <p:grpSpPr>
              <a:xfrm>
                <a:off x="5119380" y="3760739"/>
                <a:ext cx="31499" cy="26993"/>
                <a:chOff x="5119380" y="3760739"/>
                <a:chExt cx="31499" cy="26993"/>
              </a:xfrm>
            </p:grpSpPr>
            <p:sp>
              <p:nvSpPr>
                <p:cNvPr id="2487" name="Google Shape;11471;p70">
                  <a:extLst>
                    <a:ext uri="{FF2B5EF4-FFF2-40B4-BE49-F238E27FC236}">
                      <a16:creationId xmlns:a16="http://schemas.microsoft.com/office/drawing/2014/main" id="{BF03249B-D211-8646-5F7D-4E78E39743F6}"/>
                    </a:ext>
                  </a:extLst>
                </p:cNvPr>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11472;p70">
                  <a:extLst>
                    <a:ext uri="{FF2B5EF4-FFF2-40B4-BE49-F238E27FC236}">
                      <a16:creationId xmlns:a16="http://schemas.microsoft.com/office/drawing/2014/main" id="{5CC5FA79-46E8-0995-D89D-FA1CA12082DD}"/>
                    </a:ext>
                  </a:extLst>
                </p:cNvPr>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11473;p70">
                <a:extLst>
                  <a:ext uri="{FF2B5EF4-FFF2-40B4-BE49-F238E27FC236}">
                    <a16:creationId xmlns:a16="http://schemas.microsoft.com/office/drawing/2014/main" id="{A403EE42-EB82-7E20-3654-5344C251AAF5}"/>
                  </a:ext>
                </a:extLst>
              </p:cNvPr>
              <p:cNvGrpSpPr/>
              <p:nvPr/>
            </p:nvGrpSpPr>
            <p:grpSpPr>
              <a:xfrm>
                <a:off x="5119380" y="3788235"/>
                <a:ext cx="31499" cy="26993"/>
                <a:chOff x="5119380" y="3788235"/>
                <a:chExt cx="31499" cy="26993"/>
              </a:xfrm>
            </p:grpSpPr>
            <p:sp>
              <p:nvSpPr>
                <p:cNvPr id="2485" name="Google Shape;11474;p70">
                  <a:extLst>
                    <a:ext uri="{FF2B5EF4-FFF2-40B4-BE49-F238E27FC236}">
                      <a16:creationId xmlns:a16="http://schemas.microsoft.com/office/drawing/2014/main" id="{2CE9705D-AC2B-7C8E-C31C-E067027843DF}"/>
                    </a:ext>
                  </a:extLst>
                </p:cNvPr>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11475;p70">
                  <a:extLst>
                    <a:ext uri="{FF2B5EF4-FFF2-40B4-BE49-F238E27FC236}">
                      <a16:creationId xmlns:a16="http://schemas.microsoft.com/office/drawing/2014/main" id="{101CA160-D2B9-993E-3D67-E63EBAC05B1D}"/>
                    </a:ext>
                  </a:extLst>
                </p:cNvPr>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7" name="Google Shape;11476;p70">
                <a:extLst>
                  <a:ext uri="{FF2B5EF4-FFF2-40B4-BE49-F238E27FC236}">
                    <a16:creationId xmlns:a16="http://schemas.microsoft.com/office/drawing/2014/main" id="{42795621-B74B-D144-9BB3-20F8AA739E43}"/>
                  </a:ext>
                </a:extLst>
              </p:cNvPr>
              <p:cNvGrpSpPr/>
              <p:nvPr/>
            </p:nvGrpSpPr>
            <p:grpSpPr>
              <a:xfrm>
                <a:off x="5158005" y="3875284"/>
                <a:ext cx="31405" cy="27001"/>
                <a:chOff x="5158005" y="3875284"/>
                <a:chExt cx="31405" cy="27001"/>
              </a:xfrm>
            </p:grpSpPr>
            <p:sp>
              <p:nvSpPr>
                <p:cNvPr id="2483" name="Google Shape;11477;p70">
                  <a:extLst>
                    <a:ext uri="{FF2B5EF4-FFF2-40B4-BE49-F238E27FC236}">
                      <a16:creationId xmlns:a16="http://schemas.microsoft.com/office/drawing/2014/main" id="{C22C9E21-3580-FBB0-2936-5AF89483548C}"/>
                    </a:ext>
                  </a:extLst>
                </p:cNvPr>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11478;p70">
                  <a:extLst>
                    <a:ext uri="{FF2B5EF4-FFF2-40B4-BE49-F238E27FC236}">
                      <a16:creationId xmlns:a16="http://schemas.microsoft.com/office/drawing/2014/main" id="{E1A68FC4-E286-FC27-8D97-9B3019047D25}"/>
                    </a:ext>
                  </a:extLst>
                </p:cNvPr>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 name="Google Shape;11479;p70">
                <a:extLst>
                  <a:ext uri="{FF2B5EF4-FFF2-40B4-BE49-F238E27FC236}">
                    <a16:creationId xmlns:a16="http://schemas.microsoft.com/office/drawing/2014/main" id="{4D714A60-FD48-4B65-0D12-64AF749D328B}"/>
                  </a:ext>
                </a:extLst>
              </p:cNvPr>
              <p:cNvGrpSpPr/>
              <p:nvPr/>
            </p:nvGrpSpPr>
            <p:grpSpPr>
              <a:xfrm>
                <a:off x="5233163" y="3764545"/>
                <a:ext cx="31499" cy="26898"/>
                <a:chOff x="5233163" y="3764545"/>
                <a:chExt cx="31499" cy="26898"/>
              </a:xfrm>
            </p:grpSpPr>
            <p:sp>
              <p:nvSpPr>
                <p:cNvPr id="2481" name="Google Shape;11480;p70">
                  <a:extLst>
                    <a:ext uri="{FF2B5EF4-FFF2-40B4-BE49-F238E27FC236}">
                      <a16:creationId xmlns:a16="http://schemas.microsoft.com/office/drawing/2014/main" id="{4D8E983E-709D-367C-6382-B5B59D316A54}"/>
                    </a:ext>
                  </a:extLst>
                </p:cNvPr>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11481;p70">
                  <a:extLst>
                    <a:ext uri="{FF2B5EF4-FFF2-40B4-BE49-F238E27FC236}">
                      <a16:creationId xmlns:a16="http://schemas.microsoft.com/office/drawing/2014/main" id="{2A3E0CB6-CDBE-2FE9-44AC-765F3FD573F1}"/>
                    </a:ext>
                  </a:extLst>
                </p:cNvPr>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 name="Google Shape;11482;p70">
                <a:extLst>
                  <a:ext uri="{FF2B5EF4-FFF2-40B4-BE49-F238E27FC236}">
                    <a16:creationId xmlns:a16="http://schemas.microsoft.com/office/drawing/2014/main" id="{257A369B-1A4B-F6CD-1455-8243BC6312DA}"/>
                  </a:ext>
                </a:extLst>
              </p:cNvPr>
              <p:cNvGrpSpPr/>
              <p:nvPr/>
            </p:nvGrpSpPr>
            <p:grpSpPr>
              <a:xfrm>
                <a:off x="5276168" y="3805545"/>
                <a:ext cx="31499" cy="26906"/>
                <a:chOff x="5276168" y="3805545"/>
                <a:chExt cx="31499" cy="26906"/>
              </a:xfrm>
            </p:grpSpPr>
            <p:sp>
              <p:nvSpPr>
                <p:cNvPr id="2479" name="Google Shape;11483;p70">
                  <a:extLst>
                    <a:ext uri="{FF2B5EF4-FFF2-40B4-BE49-F238E27FC236}">
                      <a16:creationId xmlns:a16="http://schemas.microsoft.com/office/drawing/2014/main" id="{78EE3363-6B8B-45C4-5724-2AB708AFA46E}"/>
                    </a:ext>
                  </a:extLst>
                </p:cNvPr>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11484;p70">
                  <a:extLst>
                    <a:ext uri="{FF2B5EF4-FFF2-40B4-BE49-F238E27FC236}">
                      <a16:creationId xmlns:a16="http://schemas.microsoft.com/office/drawing/2014/main" id="{40401A9C-CDE9-5158-C2CC-938DEFD4EBAD}"/>
                    </a:ext>
                  </a:extLst>
                </p:cNvPr>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11485;p70">
                <a:extLst>
                  <a:ext uri="{FF2B5EF4-FFF2-40B4-BE49-F238E27FC236}">
                    <a16:creationId xmlns:a16="http://schemas.microsoft.com/office/drawing/2014/main" id="{D3E15769-DCF0-08DE-0C81-D6D15A58D145}"/>
                  </a:ext>
                </a:extLst>
              </p:cNvPr>
              <p:cNvGrpSpPr/>
              <p:nvPr/>
            </p:nvGrpSpPr>
            <p:grpSpPr>
              <a:xfrm>
                <a:off x="5294053" y="3851933"/>
                <a:ext cx="31405" cy="26945"/>
                <a:chOff x="5294053" y="3851933"/>
                <a:chExt cx="31405" cy="26945"/>
              </a:xfrm>
            </p:grpSpPr>
            <p:sp>
              <p:nvSpPr>
                <p:cNvPr id="2477" name="Google Shape;11486;p70">
                  <a:extLst>
                    <a:ext uri="{FF2B5EF4-FFF2-40B4-BE49-F238E27FC236}">
                      <a16:creationId xmlns:a16="http://schemas.microsoft.com/office/drawing/2014/main" id="{7C2CBB96-00AD-62B6-88F4-4B843257EB13}"/>
                    </a:ext>
                  </a:extLst>
                </p:cNvPr>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11487;p70">
                  <a:extLst>
                    <a:ext uri="{FF2B5EF4-FFF2-40B4-BE49-F238E27FC236}">
                      <a16:creationId xmlns:a16="http://schemas.microsoft.com/office/drawing/2014/main" id="{5F82F781-AF24-EF20-20F0-780AB6800E5F}"/>
                    </a:ext>
                  </a:extLst>
                </p:cNvPr>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11488;p70">
                <a:extLst>
                  <a:ext uri="{FF2B5EF4-FFF2-40B4-BE49-F238E27FC236}">
                    <a16:creationId xmlns:a16="http://schemas.microsoft.com/office/drawing/2014/main" id="{E1ADDCDC-3154-980B-1838-A78A94DBC613}"/>
                  </a:ext>
                </a:extLst>
              </p:cNvPr>
              <p:cNvGrpSpPr/>
              <p:nvPr/>
            </p:nvGrpSpPr>
            <p:grpSpPr>
              <a:xfrm>
                <a:off x="5341723" y="3851902"/>
                <a:ext cx="31405" cy="26977"/>
                <a:chOff x="5341723" y="3851902"/>
                <a:chExt cx="31405" cy="26977"/>
              </a:xfrm>
            </p:grpSpPr>
            <p:sp>
              <p:nvSpPr>
                <p:cNvPr id="2475" name="Google Shape;11489;p70">
                  <a:extLst>
                    <a:ext uri="{FF2B5EF4-FFF2-40B4-BE49-F238E27FC236}">
                      <a16:creationId xmlns:a16="http://schemas.microsoft.com/office/drawing/2014/main" id="{E5989781-8D7D-7167-2534-A87454FE1467}"/>
                    </a:ext>
                  </a:extLst>
                </p:cNvPr>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11490;p70">
                  <a:extLst>
                    <a:ext uri="{FF2B5EF4-FFF2-40B4-BE49-F238E27FC236}">
                      <a16:creationId xmlns:a16="http://schemas.microsoft.com/office/drawing/2014/main" id="{B4DB2FDE-23E3-1519-F400-C3F76D7DE928}"/>
                    </a:ext>
                  </a:extLst>
                </p:cNvPr>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 name="Google Shape;11491;p70">
                <a:extLst>
                  <a:ext uri="{FF2B5EF4-FFF2-40B4-BE49-F238E27FC236}">
                    <a16:creationId xmlns:a16="http://schemas.microsoft.com/office/drawing/2014/main" id="{76FC1E14-2040-3A3A-6496-FA78F3EB90F2}"/>
                  </a:ext>
                </a:extLst>
              </p:cNvPr>
              <p:cNvGrpSpPr/>
              <p:nvPr/>
            </p:nvGrpSpPr>
            <p:grpSpPr>
              <a:xfrm>
                <a:off x="5054871" y="3507855"/>
                <a:ext cx="31405" cy="26993"/>
                <a:chOff x="5054871" y="3507855"/>
                <a:chExt cx="31405" cy="26993"/>
              </a:xfrm>
            </p:grpSpPr>
            <p:sp>
              <p:nvSpPr>
                <p:cNvPr id="2473" name="Google Shape;11492;p70">
                  <a:extLst>
                    <a:ext uri="{FF2B5EF4-FFF2-40B4-BE49-F238E27FC236}">
                      <a16:creationId xmlns:a16="http://schemas.microsoft.com/office/drawing/2014/main" id="{A2094A86-EA5F-BD22-CCDA-6F217704ED0A}"/>
                    </a:ext>
                  </a:extLst>
                </p:cNvPr>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11493;p70">
                  <a:extLst>
                    <a:ext uri="{FF2B5EF4-FFF2-40B4-BE49-F238E27FC236}">
                      <a16:creationId xmlns:a16="http://schemas.microsoft.com/office/drawing/2014/main" id="{7656B53D-7B1E-9448-2FBE-0D0950B9F408}"/>
                    </a:ext>
                  </a:extLst>
                </p:cNvPr>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 name="Google Shape;11494;p70">
                <a:extLst>
                  <a:ext uri="{FF2B5EF4-FFF2-40B4-BE49-F238E27FC236}">
                    <a16:creationId xmlns:a16="http://schemas.microsoft.com/office/drawing/2014/main" id="{6B93C5E7-D60A-5924-3D80-E63961767279}"/>
                  </a:ext>
                </a:extLst>
              </p:cNvPr>
              <p:cNvGrpSpPr/>
              <p:nvPr/>
            </p:nvGrpSpPr>
            <p:grpSpPr>
              <a:xfrm>
                <a:off x="4876579" y="3675325"/>
                <a:ext cx="31405" cy="26969"/>
                <a:chOff x="4876579" y="3675325"/>
                <a:chExt cx="31405" cy="26969"/>
              </a:xfrm>
            </p:grpSpPr>
            <p:sp>
              <p:nvSpPr>
                <p:cNvPr id="2471" name="Google Shape;11495;p70">
                  <a:extLst>
                    <a:ext uri="{FF2B5EF4-FFF2-40B4-BE49-F238E27FC236}">
                      <a16:creationId xmlns:a16="http://schemas.microsoft.com/office/drawing/2014/main" id="{1B6A06E8-C3A0-7C02-C3B3-8F23A5D6E705}"/>
                    </a:ext>
                  </a:extLst>
                </p:cNvPr>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11496;p70">
                  <a:extLst>
                    <a:ext uri="{FF2B5EF4-FFF2-40B4-BE49-F238E27FC236}">
                      <a16:creationId xmlns:a16="http://schemas.microsoft.com/office/drawing/2014/main" id="{A21392E4-BCDE-EFE8-DDDA-25C61B09F7B9}"/>
                    </a:ext>
                  </a:extLst>
                </p:cNvPr>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11497;p70">
                <a:extLst>
                  <a:ext uri="{FF2B5EF4-FFF2-40B4-BE49-F238E27FC236}">
                    <a16:creationId xmlns:a16="http://schemas.microsoft.com/office/drawing/2014/main" id="{C32335C6-3FFE-C633-0FB9-E6EC07C3DCE4}"/>
                  </a:ext>
                </a:extLst>
              </p:cNvPr>
              <p:cNvGrpSpPr/>
              <p:nvPr/>
            </p:nvGrpSpPr>
            <p:grpSpPr>
              <a:xfrm>
                <a:off x="4842233" y="3688333"/>
                <a:ext cx="31405" cy="26993"/>
                <a:chOff x="4842233" y="3688333"/>
                <a:chExt cx="31405" cy="26993"/>
              </a:xfrm>
            </p:grpSpPr>
            <p:sp>
              <p:nvSpPr>
                <p:cNvPr id="2469" name="Google Shape;11498;p70">
                  <a:extLst>
                    <a:ext uri="{FF2B5EF4-FFF2-40B4-BE49-F238E27FC236}">
                      <a16:creationId xmlns:a16="http://schemas.microsoft.com/office/drawing/2014/main" id="{C0D89B29-8E5A-6DCE-3106-896CE5FD8E06}"/>
                    </a:ext>
                  </a:extLst>
                </p:cNvPr>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11499;p70">
                  <a:extLst>
                    <a:ext uri="{FF2B5EF4-FFF2-40B4-BE49-F238E27FC236}">
                      <a16:creationId xmlns:a16="http://schemas.microsoft.com/office/drawing/2014/main" id="{459E5977-2821-A3E8-D563-B2697C59157B}"/>
                    </a:ext>
                  </a:extLst>
                </p:cNvPr>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11500;p70">
                <a:extLst>
                  <a:ext uri="{FF2B5EF4-FFF2-40B4-BE49-F238E27FC236}">
                    <a16:creationId xmlns:a16="http://schemas.microsoft.com/office/drawing/2014/main" id="{D2825EA2-1120-8226-2557-17F8B8981B2C}"/>
                  </a:ext>
                </a:extLst>
              </p:cNvPr>
              <p:cNvGrpSpPr/>
              <p:nvPr/>
            </p:nvGrpSpPr>
            <p:grpSpPr>
              <a:xfrm>
                <a:off x="5187876" y="3608032"/>
                <a:ext cx="31405" cy="27001"/>
                <a:chOff x="5187876" y="3608032"/>
                <a:chExt cx="31405" cy="27001"/>
              </a:xfrm>
            </p:grpSpPr>
            <p:sp>
              <p:nvSpPr>
                <p:cNvPr id="2467" name="Google Shape;11501;p70">
                  <a:extLst>
                    <a:ext uri="{FF2B5EF4-FFF2-40B4-BE49-F238E27FC236}">
                      <a16:creationId xmlns:a16="http://schemas.microsoft.com/office/drawing/2014/main" id="{1A1990BD-E7C6-8199-E6EB-1EBE29317018}"/>
                    </a:ext>
                  </a:extLst>
                </p:cNvPr>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11502;p70">
                  <a:extLst>
                    <a:ext uri="{FF2B5EF4-FFF2-40B4-BE49-F238E27FC236}">
                      <a16:creationId xmlns:a16="http://schemas.microsoft.com/office/drawing/2014/main" id="{12A727B6-61B3-59E4-FBB8-EA6316D4ABDA}"/>
                    </a:ext>
                  </a:extLst>
                </p:cNvPr>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6" name="Google Shape;11503;p70">
                <a:extLst>
                  <a:ext uri="{FF2B5EF4-FFF2-40B4-BE49-F238E27FC236}">
                    <a16:creationId xmlns:a16="http://schemas.microsoft.com/office/drawing/2014/main" id="{8E9A6FAA-2F3A-2E29-16C5-4DF595420BA8}"/>
                  </a:ext>
                </a:extLst>
              </p:cNvPr>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11504;p70">
                <a:extLst>
                  <a:ext uri="{FF2B5EF4-FFF2-40B4-BE49-F238E27FC236}">
                    <a16:creationId xmlns:a16="http://schemas.microsoft.com/office/drawing/2014/main" id="{ED170430-AD60-124A-BE25-9165C4D680F1}"/>
                  </a:ext>
                </a:extLst>
              </p:cNvPr>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8" name="Google Shape;11505;p70">
                <a:extLst>
                  <a:ext uri="{FF2B5EF4-FFF2-40B4-BE49-F238E27FC236}">
                    <a16:creationId xmlns:a16="http://schemas.microsoft.com/office/drawing/2014/main" id="{6CD59F4A-6874-06DF-273F-DCB23C73F33E}"/>
                  </a:ext>
                </a:extLst>
              </p:cNvPr>
              <p:cNvGrpSpPr/>
              <p:nvPr/>
            </p:nvGrpSpPr>
            <p:grpSpPr>
              <a:xfrm>
                <a:off x="5269224" y="3304167"/>
                <a:ext cx="40253" cy="34402"/>
                <a:chOff x="5269224" y="3304167"/>
                <a:chExt cx="40253" cy="34402"/>
              </a:xfrm>
            </p:grpSpPr>
            <p:sp>
              <p:nvSpPr>
                <p:cNvPr id="2465" name="Google Shape;11506;p70">
                  <a:extLst>
                    <a:ext uri="{FF2B5EF4-FFF2-40B4-BE49-F238E27FC236}">
                      <a16:creationId xmlns:a16="http://schemas.microsoft.com/office/drawing/2014/main" id="{E6700225-AFAA-8E9B-7F26-D3ACC668DE0E}"/>
                    </a:ext>
                  </a:extLst>
                </p:cNvPr>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11507;p70">
                  <a:extLst>
                    <a:ext uri="{FF2B5EF4-FFF2-40B4-BE49-F238E27FC236}">
                      <a16:creationId xmlns:a16="http://schemas.microsoft.com/office/drawing/2014/main" id="{4845333D-955A-EBCA-E8D5-32B85B2E1D69}"/>
                    </a:ext>
                  </a:extLst>
                </p:cNvPr>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11508;p70">
                <a:extLst>
                  <a:ext uri="{FF2B5EF4-FFF2-40B4-BE49-F238E27FC236}">
                    <a16:creationId xmlns:a16="http://schemas.microsoft.com/office/drawing/2014/main" id="{E5B3BF6E-CF89-580D-170A-F29C39135197}"/>
                  </a:ext>
                </a:extLst>
              </p:cNvPr>
              <p:cNvGrpSpPr/>
              <p:nvPr/>
            </p:nvGrpSpPr>
            <p:grpSpPr>
              <a:xfrm>
                <a:off x="5327354" y="3476615"/>
                <a:ext cx="49864" cy="42723"/>
                <a:chOff x="5327354" y="3476615"/>
                <a:chExt cx="49864" cy="42723"/>
              </a:xfrm>
            </p:grpSpPr>
            <p:sp>
              <p:nvSpPr>
                <p:cNvPr id="2463" name="Google Shape;11509;p70">
                  <a:extLst>
                    <a:ext uri="{FF2B5EF4-FFF2-40B4-BE49-F238E27FC236}">
                      <a16:creationId xmlns:a16="http://schemas.microsoft.com/office/drawing/2014/main" id="{CAF011D6-5F5A-03F3-D5D6-C675EF15B1ED}"/>
                    </a:ext>
                  </a:extLst>
                </p:cNvPr>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11510;p70">
                  <a:extLst>
                    <a:ext uri="{FF2B5EF4-FFF2-40B4-BE49-F238E27FC236}">
                      <a16:creationId xmlns:a16="http://schemas.microsoft.com/office/drawing/2014/main" id="{AB10B20A-8BD5-2459-C9DE-E0F7DAA8F04E}"/>
                    </a:ext>
                  </a:extLst>
                </p:cNvPr>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0" name="Google Shape;11511;p70">
                <a:extLst>
                  <a:ext uri="{FF2B5EF4-FFF2-40B4-BE49-F238E27FC236}">
                    <a16:creationId xmlns:a16="http://schemas.microsoft.com/office/drawing/2014/main" id="{A5C694F6-9BE5-61CD-D54E-B541F3AF031A}"/>
                  </a:ext>
                </a:extLst>
              </p:cNvPr>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11512;p70">
                <a:extLst>
                  <a:ext uri="{FF2B5EF4-FFF2-40B4-BE49-F238E27FC236}">
                    <a16:creationId xmlns:a16="http://schemas.microsoft.com/office/drawing/2014/main" id="{AD013296-17B5-0BB9-D7A6-735CD68628D3}"/>
                  </a:ext>
                </a:extLst>
              </p:cNvPr>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2" name="Google Shape;11513;p70">
                <a:extLst>
                  <a:ext uri="{FF2B5EF4-FFF2-40B4-BE49-F238E27FC236}">
                    <a16:creationId xmlns:a16="http://schemas.microsoft.com/office/drawing/2014/main" id="{E2AF4420-3F8C-9406-2986-2733AE7267B6}"/>
                  </a:ext>
                </a:extLst>
              </p:cNvPr>
              <p:cNvGrpSpPr/>
              <p:nvPr/>
            </p:nvGrpSpPr>
            <p:grpSpPr>
              <a:xfrm>
                <a:off x="5341723" y="3775957"/>
                <a:ext cx="31405" cy="26898"/>
                <a:chOff x="5341723" y="3775957"/>
                <a:chExt cx="31405" cy="26898"/>
              </a:xfrm>
            </p:grpSpPr>
            <p:sp>
              <p:nvSpPr>
                <p:cNvPr id="2461" name="Google Shape;11514;p70">
                  <a:extLst>
                    <a:ext uri="{FF2B5EF4-FFF2-40B4-BE49-F238E27FC236}">
                      <a16:creationId xmlns:a16="http://schemas.microsoft.com/office/drawing/2014/main" id="{BBE460CB-C5D5-1CD2-0359-2D757AF80609}"/>
                    </a:ext>
                  </a:extLst>
                </p:cNvPr>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11515;p70">
                  <a:extLst>
                    <a:ext uri="{FF2B5EF4-FFF2-40B4-BE49-F238E27FC236}">
                      <a16:creationId xmlns:a16="http://schemas.microsoft.com/office/drawing/2014/main" id="{088BF043-0CD1-5A3C-868F-B0C029C2274D}"/>
                    </a:ext>
                  </a:extLst>
                </p:cNvPr>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11516;p70">
                <a:extLst>
                  <a:ext uri="{FF2B5EF4-FFF2-40B4-BE49-F238E27FC236}">
                    <a16:creationId xmlns:a16="http://schemas.microsoft.com/office/drawing/2014/main" id="{3DF11F59-776A-F05F-AF97-32C5EA2F19D1}"/>
                  </a:ext>
                </a:extLst>
              </p:cNvPr>
              <p:cNvGrpSpPr/>
              <p:nvPr/>
            </p:nvGrpSpPr>
            <p:grpSpPr>
              <a:xfrm>
                <a:off x="5439053" y="3699274"/>
                <a:ext cx="31405" cy="26898"/>
                <a:chOff x="5439053" y="3699274"/>
                <a:chExt cx="31405" cy="26898"/>
              </a:xfrm>
            </p:grpSpPr>
            <p:sp>
              <p:nvSpPr>
                <p:cNvPr id="2459" name="Google Shape;11517;p70">
                  <a:extLst>
                    <a:ext uri="{FF2B5EF4-FFF2-40B4-BE49-F238E27FC236}">
                      <a16:creationId xmlns:a16="http://schemas.microsoft.com/office/drawing/2014/main" id="{B26E838E-6693-0ED8-FDC9-4864F5C6A53F}"/>
                    </a:ext>
                  </a:extLst>
                </p:cNvPr>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11518;p70">
                  <a:extLst>
                    <a:ext uri="{FF2B5EF4-FFF2-40B4-BE49-F238E27FC236}">
                      <a16:creationId xmlns:a16="http://schemas.microsoft.com/office/drawing/2014/main" id="{0AD0CE3D-3C64-438F-B1A0-768577DD2ADF}"/>
                    </a:ext>
                  </a:extLst>
                </p:cNvPr>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 name="Google Shape;11519;p70">
                <a:extLst>
                  <a:ext uri="{FF2B5EF4-FFF2-40B4-BE49-F238E27FC236}">
                    <a16:creationId xmlns:a16="http://schemas.microsoft.com/office/drawing/2014/main" id="{7B3D1819-2E77-741B-B748-9F7550567AE3}"/>
                  </a:ext>
                </a:extLst>
              </p:cNvPr>
              <p:cNvGrpSpPr/>
              <p:nvPr/>
            </p:nvGrpSpPr>
            <p:grpSpPr>
              <a:xfrm>
                <a:off x="5412414" y="3622307"/>
                <a:ext cx="31499" cy="26993"/>
                <a:chOff x="5412414" y="3622307"/>
                <a:chExt cx="31499" cy="26993"/>
              </a:xfrm>
            </p:grpSpPr>
            <p:sp>
              <p:nvSpPr>
                <p:cNvPr id="2457" name="Google Shape;11520;p70">
                  <a:extLst>
                    <a:ext uri="{FF2B5EF4-FFF2-40B4-BE49-F238E27FC236}">
                      <a16:creationId xmlns:a16="http://schemas.microsoft.com/office/drawing/2014/main" id="{0707350C-CEAF-E295-33E2-AA4D8051F12A}"/>
                    </a:ext>
                  </a:extLst>
                </p:cNvPr>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11521;p70">
                  <a:extLst>
                    <a:ext uri="{FF2B5EF4-FFF2-40B4-BE49-F238E27FC236}">
                      <a16:creationId xmlns:a16="http://schemas.microsoft.com/office/drawing/2014/main" id="{3DF60ADE-101D-B986-0FE0-394C631B14A3}"/>
                    </a:ext>
                  </a:extLst>
                </p:cNvPr>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11522;p70">
                <a:extLst>
                  <a:ext uri="{FF2B5EF4-FFF2-40B4-BE49-F238E27FC236}">
                    <a16:creationId xmlns:a16="http://schemas.microsoft.com/office/drawing/2014/main" id="{9F3761E3-3810-50E3-0D59-5E0D949C7559}"/>
                  </a:ext>
                </a:extLst>
              </p:cNvPr>
              <p:cNvGrpSpPr/>
              <p:nvPr/>
            </p:nvGrpSpPr>
            <p:grpSpPr>
              <a:xfrm>
                <a:off x="5476254" y="3473949"/>
                <a:ext cx="26835" cy="26930"/>
                <a:chOff x="5476254" y="3473949"/>
                <a:chExt cx="26835" cy="26930"/>
              </a:xfrm>
            </p:grpSpPr>
            <p:sp>
              <p:nvSpPr>
                <p:cNvPr id="2455" name="Google Shape;11523;p70">
                  <a:extLst>
                    <a:ext uri="{FF2B5EF4-FFF2-40B4-BE49-F238E27FC236}">
                      <a16:creationId xmlns:a16="http://schemas.microsoft.com/office/drawing/2014/main" id="{FBE1B9A1-27F0-EF6B-4CE5-3BDA966EAD2A}"/>
                    </a:ext>
                  </a:extLst>
                </p:cNvPr>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11524;p70">
                  <a:extLst>
                    <a:ext uri="{FF2B5EF4-FFF2-40B4-BE49-F238E27FC236}">
                      <a16:creationId xmlns:a16="http://schemas.microsoft.com/office/drawing/2014/main" id="{D5660170-D1B4-4F4D-3D8F-AC8E7433B2E0}"/>
                    </a:ext>
                  </a:extLst>
                </p:cNvPr>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 name="Google Shape;11525;p70">
                <a:extLst>
                  <a:ext uri="{FF2B5EF4-FFF2-40B4-BE49-F238E27FC236}">
                    <a16:creationId xmlns:a16="http://schemas.microsoft.com/office/drawing/2014/main" id="{4E0A6159-2F77-2C46-5F05-3E8F5AA810F4}"/>
                  </a:ext>
                </a:extLst>
              </p:cNvPr>
              <p:cNvGrpSpPr/>
              <p:nvPr/>
            </p:nvGrpSpPr>
            <p:grpSpPr>
              <a:xfrm>
                <a:off x="5564547" y="3481594"/>
                <a:ext cx="31397" cy="26898"/>
                <a:chOff x="5564547" y="3481594"/>
                <a:chExt cx="31397" cy="26898"/>
              </a:xfrm>
            </p:grpSpPr>
            <p:sp>
              <p:nvSpPr>
                <p:cNvPr id="2453" name="Google Shape;11526;p70">
                  <a:extLst>
                    <a:ext uri="{FF2B5EF4-FFF2-40B4-BE49-F238E27FC236}">
                      <a16:creationId xmlns:a16="http://schemas.microsoft.com/office/drawing/2014/main" id="{172C211D-EEE9-AA5A-1EDA-045274413704}"/>
                    </a:ext>
                  </a:extLst>
                </p:cNvPr>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11527;p70">
                  <a:extLst>
                    <a:ext uri="{FF2B5EF4-FFF2-40B4-BE49-F238E27FC236}">
                      <a16:creationId xmlns:a16="http://schemas.microsoft.com/office/drawing/2014/main" id="{9D39F793-4B92-BE36-884D-181F56322886}"/>
                    </a:ext>
                  </a:extLst>
                </p:cNvPr>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11528;p70">
                <a:extLst>
                  <a:ext uri="{FF2B5EF4-FFF2-40B4-BE49-F238E27FC236}">
                    <a16:creationId xmlns:a16="http://schemas.microsoft.com/office/drawing/2014/main" id="{CC91461E-CB30-5250-B5FE-4C9FC8BF6B45}"/>
                  </a:ext>
                </a:extLst>
              </p:cNvPr>
              <p:cNvGrpSpPr/>
              <p:nvPr/>
            </p:nvGrpSpPr>
            <p:grpSpPr>
              <a:xfrm>
                <a:off x="5534101" y="3470174"/>
                <a:ext cx="31397" cy="26906"/>
                <a:chOff x="5534101" y="3470174"/>
                <a:chExt cx="31397" cy="26906"/>
              </a:xfrm>
            </p:grpSpPr>
            <p:sp>
              <p:nvSpPr>
                <p:cNvPr id="2451" name="Google Shape;11529;p70">
                  <a:extLst>
                    <a:ext uri="{FF2B5EF4-FFF2-40B4-BE49-F238E27FC236}">
                      <a16:creationId xmlns:a16="http://schemas.microsoft.com/office/drawing/2014/main" id="{613D8AFE-C163-3F13-7325-18DC386D30D4}"/>
                    </a:ext>
                  </a:extLst>
                </p:cNvPr>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11530;p70">
                  <a:extLst>
                    <a:ext uri="{FF2B5EF4-FFF2-40B4-BE49-F238E27FC236}">
                      <a16:creationId xmlns:a16="http://schemas.microsoft.com/office/drawing/2014/main" id="{024AAABB-098F-B3D5-78C1-6548938B806C}"/>
                    </a:ext>
                  </a:extLst>
                </p:cNvPr>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11531;p70">
                <a:extLst>
                  <a:ext uri="{FF2B5EF4-FFF2-40B4-BE49-F238E27FC236}">
                    <a16:creationId xmlns:a16="http://schemas.microsoft.com/office/drawing/2014/main" id="{BE58BC5D-2CE7-0E56-43E2-1AB3E1684DBD}"/>
                  </a:ext>
                </a:extLst>
              </p:cNvPr>
              <p:cNvGrpSpPr/>
              <p:nvPr/>
            </p:nvGrpSpPr>
            <p:grpSpPr>
              <a:xfrm>
                <a:off x="5610879" y="3314486"/>
                <a:ext cx="31499" cy="26938"/>
                <a:chOff x="5610879" y="3314486"/>
                <a:chExt cx="31499" cy="26938"/>
              </a:xfrm>
            </p:grpSpPr>
            <p:sp>
              <p:nvSpPr>
                <p:cNvPr id="2449" name="Google Shape;11532;p70">
                  <a:extLst>
                    <a:ext uri="{FF2B5EF4-FFF2-40B4-BE49-F238E27FC236}">
                      <a16:creationId xmlns:a16="http://schemas.microsoft.com/office/drawing/2014/main" id="{CF6013E8-E2E2-2CDD-1020-FB891BBAE1DC}"/>
                    </a:ext>
                  </a:extLst>
                </p:cNvPr>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11533;p70">
                  <a:extLst>
                    <a:ext uri="{FF2B5EF4-FFF2-40B4-BE49-F238E27FC236}">
                      <a16:creationId xmlns:a16="http://schemas.microsoft.com/office/drawing/2014/main" id="{00BD09BC-81E5-E56F-979C-45542A9816A6}"/>
                    </a:ext>
                  </a:extLst>
                </p:cNvPr>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11534;p70">
                <a:extLst>
                  <a:ext uri="{FF2B5EF4-FFF2-40B4-BE49-F238E27FC236}">
                    <a16:creationId xmlns:a16="http://schemas.microsoft.com/office/drawing/2014/main" id="{35DBBCEA-F7F0-35CB-7D6D-90C44C06CEDF}"/>
                  </a:ext>
                </a:extLst>
              </p:cNvPr>
              <p:cNvGrpSpPr/>
              <p:nvPr/>
            </p:nvGrpSpPr>
            <p:grpSpPr>
              <a:xfrm>
                <a:off x="4834525" y="3501382"/>
                <a:ext cx="31499" cy="26898"/>
                <a:chOff x="4834525" y="3501382"/>
                <a:chExt cx="31499" cy="26898"/>
              </a:xfrm>
            </p:grpSpPr>
            <p:sp>
              <p:nvSpPr>
                <p:cNvPr id="2447" name="Google Shape;11535;p70">
                  <a:extLst>
                    <a:ext uri="{FF2B5EF4-FFF2-40B4-BE49-F238E27FC236}">
                      <a16:creationId xmlns:a16="http://schemas.microsoft.com/office/drawing/2014/main" id="{A3ABD95B-44A0-2D59-AC0C-302FD5D08CB3}"/>
                    </a:ext>
                  </a:extLst>
                </p:cNvPr>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11536;p70">
                  <a:extLst>
                    <a:ext uri="{FF2B5EF4-FFF2-40B4-BE49-F238E27FC236}">
                      <a16:creationId xmlns:a16="http://schemas.microsoft.com/office/drawing/2014/main" id="{E7CFF16C-D022-6C3B-7766-C7F85838BAF5}"/>
                    </a:ext>
                  </a:extLst>
                </p:cNvPr>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11537;p70">
                <a:extLst>
                  <a:ext uri="{FF2B5EF4-FFF2-40B4-BE49-F238E27FC236}">
                    <a16:creationId xmlns:a16="http://schemas.microsoft.com/office/drawing/2014/main" id="{79721B72-194C-7FA3-9837-10C3765D4B5C}"/>
                  </a:ext>
                </a:extLst>
              </p:cNvPr>
              <p:cNvGrpSpPr/>
              <p:nvPr/>
            </p:nvGrpSpPr>
            <p:grpSpPr>
              <a:xfrm>
                <a:off x="4898460" y="3580158"/>
                <a:ext cx="31405" cy="26898"/>
                <a:chOff x="4898460" y="3580158"/>
                <a:chExt cx="31405" cy="26898"/>
              </a:xfrm>
            </p:grpSpPr>
            <p:sp>
              <p:nvSpPr>
                <p:cNvPr id="2445" name="Google Shape;11538;p70">
                  <a:extLst>
                    <a:ext uri="{FF2B5EF4-FFF2-40B4-BE49-F238E27FC236}">
                      <a16:creationId xmlns:a16="http://schemas.microsoft.com/office/drawing/2014/main" id="{3160AD49-6FF0-0ED0-5B22-836C13EC83D2}"/>
                    </a:ext>
                  </a:extLst>
                </p:cNvPr>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11539;p70">
                  <a:extLst>
                    <a:ext uri="{FF2B5EF4-FFF2-40B4-BE49-F238E27FC236}">
                      <a16:creationId xmlns:a16="http://schemas.microsoft.com/office/drawing/2014/main" id="{DB208A8F-4E30-6253-F3D3-560FDABA0AD2}"/>
                    </a:ext>
                  </a:extLst>
                </p:cNvPr>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 name="Google Shape;11540;p70">
                <a:extLst>
                  <a:ext uri="{FF2B5EF4-FFF2-40B4-BE49-F238E27FC236}">
                    <a16:creationId xmlns:a16="http://schemas.microsoft.com/office/drawing/2014/main" id="{01CD509B-3985-E2FB-296C-C2ACD2B9E436}"/>
                  </a:ext>
                </a:extLst>
              </p:cNvPr>
              <p:cNvGrpSpPr/>
              <p:nvPr/>
            </p:nvGrpSpPr>
            <p:grpSpPr>
              <a:xfrm>
                <a:off x="4882667" y="3608032"/>
                <a:ext cx="31499" cy="27001"/>
                <a:chOff x="4882667" y="3608032"/>
                <a:chExt cx="31499" cy="27001"/>
              </a:xfrm>
            </p:grpSpPr>
            <p:sp>
              <p:nvSpPr>
                <p:cNvPr id="2443" name="Google Shape;11541;p70">
                  <a:extLst>
                    <a:ext uri="{FF2B5EF4-FFF2-40B4-BE49-F238E27FC236}">
                      <a16:creationId xmlns:a16="http://schemas.microsoft.com/office/drawing/2014/main" id="{AAF464DD-15DA-D18A-8F59-DBBBD9CE67F0}"/>
                    </a:ext>
                  </a:extLst>
                </p:cNvPr>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11542;p70">
                  <a:extLst>
                    <a:ext uri="{FF2B5EF4-FFF2-40B4-BE49-F238E27FC236}">
                      <a16:creationId xmlns:a16="http://schemas.microsoft.com/office/drawing/2014/main" id="{33AD0051-72DB-44C5-0966-2AC8222008A2}"/>
                    </a:ext>
                  </a:extLst>
                </p:cNvPr>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 name="Google Shape;11543;p70">
                <a:extLst>
                  <a:ext uri="{FF2B5EF4-FFF2-40B4-BE49-F238E27FC236}">
                    <a16:creationId xmlns:a16="http://schemas.microsoft.com/office/drawing/2014/main" id="{F0DCD63D-5350-F037-EA49-0ECEAE478827}"/>
                  </a:ext>
                </a:extLst>
              </p:cNvPr>
              <p:cNvGrpSpPr/>
              <p:nvPr/>
            </p:nvGrpSpPr>
            <p:grpSpPr>
              <a:xfrm>
                <a:off x="4843373" y="3631407"/>
                <a:ext cx="16273" cy="16186"/>
                <a:chOff x="4843373" y="3631407"/>
                <a:chExt cx="16273" cy="16186"/>
              </a:xfrm>
            </p:grpSpPr>
            <p:sp>
              <p:nvSpPr>
                <p:cNvPr id="2441" name="Google Shape;11544;p70">
                  <a:extLst>
                    <a:ext uri="{FF2B5EF4-FFF2-40B4-BE49-F238E27FC236}">
                      <a16:creationId xmlns:a16="http://schemas.microsoft.com/office/drawing/2014/main" id="{B1A18B26-3706-A9B4-5244-E4B79E082F33}"/>
                    </a:ext>
                  </a:extLst>
                </p:cNvPr>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11545;p70">
                  <a:extLst>
                    <a:ext uri="{FF2B5EF4-FFF2-40B4-BE49-F238E27FC236}">
                      <a16:creationId xmlns:a16="http://schemas.microsoft.com/office/drawing/2014/main" id="{230C37D1-2E9D-CB47-9EDA-25D45470D7D6}"/>
                    </a:ext>
                  </a:extLst>
                </p:cNvPr>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3" name="Google Shape;11546;p70">
                <a:extLst>
                  <a:ext uri="{FF2B5EF4-FFF2-40B4-BE49-F238E27FC236}">
                    <a16:creationId xmlns:a16="http://schemas.microsoft.com/office/drawing/2014/main" id="{70D39DD5-72EC-D444-6020-03D27687E412}"/>
                  </a:ext>
                </a:extLst>
              </p:cNvPr>
              <p:cNvGrpSpPr/>
              <p:nvPr/>
            </p:nvGrpSpPr>
            <p:grpSpPr>
              <a:xfrm>
                <a:off x="4727773" y="3591578"/>
                <a:ext cx="31499" cy="26898"/>
                <a:chOff x="4727773" y="3591578"/>
                <a:chExt cx="31499" cy="26898"/>
              </a:xfrm>
            </p:grpSpPr>
            <p:sp>
              <p:nvSpPr>
                <p:cNvPr id="2439" name="Google Shape;11547;p70">
                  <a:extLst>
                    <a:ext uri="{FF2B5EF4-FFF2-40B4-BE49-F238E27FC236}">
                      <a16:creationId xmlns:a16="http://schemas.microsoft.com/office/drawing/2014/main" id="{DEDE507A-C701-626A-F08A-1963749174B8}"/>
                    </a:ext>
                  </a:extLst>
                </p:cNvPr>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11548;p70">
                  <a:extLst>
                    <a:ext uri="{FF2B5EF4-FFF2-40B4-BE49-F238E27FC236}">
                      <a16:creationId xmlns:a16="http://schemas.microsoft.com/office/drawing/2014/main" id="{A9EC627F-373C-8483-6795-FA01EDAA4A8D}"/>
                    </a:ext>
                  </a:extLst>
                </p:cNvPr>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4" name="Google Shape;11549;p70">
                <a:extLst>
                  <a:ext uri="{FF2B5EF4-FFF2-40B4-BE49-F238E27FC236}">
                    <a16:creationId xmlns:a16="http://schemas.microsoft.com/office/drawing/2014/main" id="{5682316E-6F5B-32DF-7CC9-B031BB2C1D40}"/>
                  </a:ext>
                </a:extLst>
              </p:cNvPr>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11550;p70">
                <a:extLst>
                  <a:ext uri="{FF2B5EF4-FFF2-40B4-BE49-F238E27FC236}">
                    <a16:creationId xmlns:a16="http://schemas.microsoft.com/office/drawing/2014/main" id="{F31CC4AA-A205-716B-5038-1A9ACE3F4D3A}"/>
                  </a:ext>
                </a:extLst>
              </p:cNvPr>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6" name="Google Shape;11551;p70">
                <a:extLst>
                  <a:ext uri="{FF2B5EF4-FFF2-40B4-BE49-F238E27FC236}">
                    <a16:creationId xmlns:a16="http://schemas.microsoft.com/office/drawing/2014/main" id="{9AAD74EC-C37E-8EE6-C66B-E6642D43B5BB}"/>
                  </a:ext>
                </a:extLst>
              </p:cNvPr>
              <p:cNvGrpSpPr/>
              <p:nvPr/>
            </p:nvGrpSpPr>
            <p:grpSpPr>
              <a:xfrm>
                <a:off x="4609421" y="3577398"/>
                <a:ext cx="31499" cy="27001"/>
                <a:chOff x="4609421" y="3577398"/>
                <a:chExt cx="31499" cy="27001"/>
              </a:xfrm>
            </p:grpSpPr>
            <p:sp>
              <p:nvSpPr>
                <p:cNvPr id="2437" name="Google Shape;11552;p70">
                  <a:extLst>
                    <a:ext uri="{FF2B5EF4-FFF2-40B4-BE49-F238E27FC236}">
                      <a16:creationId xmlns:a16="http://schemas.microsoft.com/office/drawing/2014/main" id="{86FE38BC-FC2C-07F7-6381-9541D3CE42D5}"/>
                    </a:ext>
                  </a:extLst>
                </p:cNvPr>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11553;p70">
                  <a:extLst>
                    <a:ext uri="{FF2B5EF4-FFF2-40B4-BE49-F238E27FC236}">
                      <a16:creationId xmlns:a16="http://schemas.microsoft.com/office/drawing/2014/main" id="{F5C6E5A2-9E19-DA91-8DF1-5CFEEEE98EF4}"/>
                    </a:ext>
                  </a:extLst>
                </p:cNvPr>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11554;p70">
                <a:extLst>
                  <a:ext uri="{FF2B5EF4-FFF2-40B4-BE49-F238E27FC236}">
                    <a16:creationId xmlns:a16="http://schemas.microsoft.com/office/drawing/2014/main" id="{A4ADD0F9-0309-FE25-C6BA-779F0CE2081B}"/>
                  </a:ext>
                </a:extLst>
              </p:cNvPr>
              <p:cNvGrpSpPr/>
              <p:nvPr/>
            </p:nvGrpSpPr>
            <p:grpSpPr>
              <a:xfrm>
                <a:off x="4649289" y="3577398"/>
                <a:ext cx="31499" cy="27001"/>
                <a:chOff x="4649289" y="3577398"/>
                <a:chExt cx="31499" cy="27001"/>
              </a:xfrm>
            </p:grpSpPr>
            <p:sp>
              <p:nvSpPr>
                <p:cNvPr id="2435" name="Google Shape;11555;p70">
                  <a:extLst>
                    <a:ext uri="{FF2B5EF4-FFF2-40B4-BE49-F238E27FC236}">
                      <a16:creationId xmlns:a16="http://schemas.microsoft.com/office/drawing/2014/main" id="{9028B51B-FBC2-E7E5-63AD-ECEA64A6DD00}"/>
                    </a:ext>
                  </a:extLst>
                </p:cNvPr>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11556;p70">
                  <a:extLst>
                    <a:ext uri="{FF2B5EF4-FFF2-40B4-BE49-F238E27FC236}">
                      <a16:creationId xmlns:a16="http://schemas.microsoft.com/office/drawing/2014/main" id="{CB9158CF-AD05-E032-70EB-5D8CB438A85C}"/>
                    </a:ext>
                  </a:extLst>
                </p:cNvPr>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11557;p70">
                <a:extLst>
                  <a:ext uri="{FF2B5EF4-FFF2-40B4-BE49-F238E27FC236}">
                    <a16:creationId xmlns:a16="http://schemas.microsoft.com/office/drawing/2014/main" id="{A5A82A6A-19CF-C8B7-3B27-BEF6F414215A}"/>
                  </a:ext>
                </a:extLst>
              </p:cNvPr>
              <p:cNvGrpSpPr/>
              <p:nvPr/>
            </p:nvGrpSpPr>
            <p:grpSpPr>
              <a:xfrm>
                <a:off x="4605614" y="3639523"/>
                <a:ext cx="31499" cy="26906"/>
                <a:chOff x="4605614" y="3639523"/>
                <a:chExt cx="31499" cy="26906"/>
              </a:xfrm>
            </p:grpSpPr>
            <p:sp>
              <p:nvSpPr>
                <p:cNvPr id="2433" name="Google Shape;11558;p70">
                  <a:extLst>
                    <a:ext uri="{FF2B5EF4-FFF2-40B4-BE49-F238E27FC236}">
                      <a16:creationId xmlns:a16="http://schemas.microsoft.com/office/drawing/2014/main" id="{E283470B-1DD6-4864-CE46-7B09B15E4DA2}"/>
                    </a:ext>
                  </a:extLst>
                </p:cNvPr>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11559;p70">
                  <a:extLst>
                    <a:ext uri="{FF2B5EF4-FFF2-40B4-BE49-F238E27FC236}">
                      <a16:creationId xmlns:a16="http://schemas.microsoft.com/office/drawing/2014/main" id="{F301C1B9-9885-2211-1AEA-81FC3B6E32BA}"/>
                    </a:ext>
                  </a:extLst>
                </p:cNvPr>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11560;p70">
                <a:extLst>
                  <a:ext uri="{FF2B5EF4-FFF2-40B4-BE49-F238E27FC236}">
                    <a16:creationId xmlns:a16="http://schemas.microsoft.com/office/drawing/2014/main" id="{4096C425-BEBC-3EF1-FD7F-53C25A39E88B}"/>
                  </a:ext>
                </a:extLst>
              </p:cNvPr>
              <p:cNvGrpSpPr/>
              <p:nvPr/>
            </p:nvGrpSpPr>
            <p:grpSpPr>
              <a:xfrm>
                <a:off x="4785149" y="3618846"/>
                <a:ext cx="26930" cy="26843"/>
                <a:chOff x="4785149" y="3618846"/>
                <a:chExt cx="26930" cy="26843"/>
              </a:xfrm>
            </p:grpSpPr>
            <p:sp>
              <p:nvSpPr>
                <p:cNvPr id="2431" name="Google Shape;11561;p70">
                  <a:extLst>
                    <a:ext uri="{FF2B5EF4-FFF2-40B4-BE49-F238E27FC236}">
                      <a16:creationId xmlns:a16="http://schemas.microsoft.com/office/drawing/2014/main" id="{6DFA23F3-B98C-03DF-3A1F-045379A8BD1B}"/>
                    </a:ext>
                  </a:extLst>
                </p:cNvPr>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11562;p70">
                  <a:extLst>
                    <a:ext uri="{FF2B5EF4-FFF2-40B4-BE49-F238E27FC236}">
                      <a16:creationId xmlns:a16="http://schemas.microsoft.com/office/drawing/2014/main" id="{EDC50A8E-1FE1-BFFD-FB50-49C202CE6998}"/>
                    </a:ext>
                  </a:extLst>
                </p:cNvPr>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11563;p70">
                <a:extLst>
                  <a:ext uri="{FF2B5EF4-FFF2-40B4-BE49-F238E27FC236}">
                    <a16:creationId xmlns:a16="http://schemas.microsoft.com/office/drawing/2014/main" id="{3CC6C5FF-BEC2-65FE-CB92-4A170130DA5A}"/>
                  </a:ext>
                </a:extLst>
              </p:cNvPr>
              <p:cNvGrpSpPr/>
              <p:nvPr/>
            </p:nvGrpSpPr>
            <p:grpSpPr>
              <a:xfrm>
                <a:off x="4810167" y="3601567"/>
                <a:ext cx="31405" cy="26898"/>
                <a:chOff x="4810167" y="3601567"/>
                <a:chExt cx="31405" cy="26898"/>
              </a:xfrm>
            </p:grpSpPr>
            <p:sp>
              <p:nvSpPr>
                <p:cNvPr id="2429" name="Google Shape;11564;p70">
                  <a:extLst>
                    <a:ext uri="{FF2B5EF4-FFF2-40B4-BE49-F238E27FC236}">
                      <a16:creationId xmlns:a16="http://schemas.microsoft.com/office/drawing/2014/main" id="{479F6F2C-5096-583D-7F18-86646B9BAC7B}"/>
                    </a:ext>
                  </a:extLst>
                </p:cNvPr>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11565;p70">
                  <a:extLst>
                    <a:ext uri="{FF2B5EF4-FFF2-40B4-BE49-F238E27FC236}">
                      <a16:creationId xmlns:a16="http://schemas.microsoft.com/office/drawing/2014/main" id="{B7DDD103-CE62-D6A5-EB11-E18A43FC82FC}"/>
                    </a:ext>
                  </a:extLst>
                </p:cNvPr>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 name="Google Shape;11566;p70">
                <a:extLst>
                  <a:ext uri="{FF2B5EF4-FFF2-40B4-BE49-F238E27FC236}">
                    <a16:creationId xmlns:a16="http://schemas.microsoft.com/office/drawing/2014/main" id="{B9FF14F9-3C3C-4EAB-259C-6D4D935D3DD0}"/>
                  </a:ext>
                </a:extLst>
              </p:cNvPr>
              <p:cNvGrpSpPr/>
              <p:nvPr/>
            </p:nvGrpSpPr>
            <p:grpSpPr>
              <a:xfrm>
                <a:off x="4831002" y="3373230"/>
                <a:ext cx="31405" cy="26898"/>
                <a:chOff x="4831002" y="3373230"/>
                <a:chExt cx="31405" cy="26898"/>
              </a:xfrm>
            </p:grpSpPr>
            <p:sp>
              <p:nvSpPr>
                <p:cNvPr id="2427" name="Google Shape;11567;p70">
                  <a:extLst>
                    <a:ext uri="{FF2B5EF4-FFF2-40B4-BE49-F238E27FC236}">
                      <a16:creationId xmlns:a16="http://schemas.microsoft.com/office/drawing/2014/main" id="{9FCC2707-F319-66B4-0538-D5BE0C5215EA}"/>
                    </a:ext>
                  </a:extLst>
                </p:cNvPr>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11568;p70">
                  <a:extLst>
                    <a:ext uri="{FF2B5EF4-FFF2-40B4-BE49-F238E27FC236}">
                      <a16:creationId xmlns:a16="http://schemas.microsoft.com/office/drawing/2014/main" id="{81D6933C-EE76-698E-00BA-BB7581C43750}"/>
                    </a:ext>
                  </a:extLst>
                </p:cNvPr>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11569;p70">
                <a:extLst>
                  <a:ext uri="{FF2B5EF4-FFF2-40B4-BE49-F238E27FC236}">
                    <a16:creationId xmlns:a16="http://schemas.microsoft.com/office/drawing/2014/main" id="{2F46F76E-E27C-6C62-3DB5-6195B65D50C4}"/>
                  </a:ext>
                </a:extLst>
              </p:cNvPr>
              <p:cNvGrpSpPr/>
              <p:nvPr/>
            </p:nvGrpSpPr>
            <p:grpSpPr>
              <a:xfrm>
                <a:off x="4719311" y="3355054"/>
                <a:ext cx="31499" cy="27001"/>
                <a:chOff x="4719311" y="3355054"/>
                <a:chExt cx="31499" cy="27001"/>
              </a:xfrm>
            </p:grpSpPr>
            <p:sp>
              <p:nvSpPr>
                <p:cNvPr id="2425" name="Google Shape;11570;p70">
                  <a:extLst>
                    <a:ext uri="{FF2B5EF4-FFF2-40B4-BE49-F238E27FC236}">
                      <a16:creationId xmlns:a16="http://schemas.microsoft.com/office/drawing/2014/main" id="{AE8E0E14-40B4-21FE-4928-12F37348F242}"/>
                    </a:ext>
                  </a:extLst>
                </p:cNvPr>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11571;p70">
                  <a:extLst>
                    <a:ext uri="{FF2B5EF4-FFF2-40B4-BE49-F238E27FC236}">
                      <a16:creationId xmlns:a16="http://schemas.microsoft.com/office/drawing/2014/main" id="{E813C98A-9AB4-2359-CED1-05AF9543991E}"/>
                    </a:ext>
                  </a:extLst>
                </p:cNvPr>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11572;p70">
                <a:extLst>
                  <a:ext uri="{FF2B5EF4-FFF2-40B4-BE49-F238E27FC236}">
                    <a16:creationId xmlns:a16="http://schemas.microsoft.com/office/drawing/2014/main" id="{12FD82F0-684F-E715-8B61-CA3B01F48336}"/>
                  </a:ext>
                </a:extLst>
              </p:cNvPr>
              <p:cNvGrpSpPr/>
              <p:nvPr/>
            </p:nvGrpSpPr>
            <p:grpSpPr>
              <a:xfrm>
                <a:off x="4798755" y="3450260"/>
                <a:ext cx="26930" cy="26930"/>
                <a:chOff x="4798755" y="3450260"/>
                <a:chExt cx="26930" cy="26930"/>
              </a:xfrm>
            </p:grpSpPr>
            <p:sp>
              <p:nvSpPr>
                <p:cNvPr id="2423" name="Google Shape;11573;p70">
                  <a:extLst>
                    <a:ext uri="{FF2B5EF4-FFF2-40B4-BE49-F238E27FC236}">
                      <a16:creationId xmlns:a16="http://schemas.microsoft.com/office/drawing/2014/main" id="{144E33E4-F22F-BF00-D49D-008D36DC3D43}"/>
                    </a:ext>
                  </a:extLst>
                </p:cNvPr>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11574;p70">
                  <a:extLst>
                    <a:ext uri="{FF2B5EF4-FFF2-40B4-BE49-F238E27FC236}">
                      <a16:creationId xmlns:a16="http://schemas.microsoft.com/office/drawing/2014/main" id="{7D32F98A-52C3-F6AC-D19F-FB38156D51AE}"/>
                    </a:ext>
                  </a:extLst>
                </p:cNvPr>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11575;p70">
                <a:extLst>
                  <a:ext uri="{FF2B5EF4-FFF2-40B4-BE49-F238E27FC236}">
                    <a16:creationId xmlns:a16="http://schemas.microsoft.com/office/drawing/2014/main" id="{9061CF0C-EDF0-7AA3-2D42-75E16C1D2511}"/>
                  </a:ext>
                </a:extLst>
              </p:cNvPr>
              <p:cNvGrpSpPr/>
              <p:nvPr/>
            </p:nvGrpSpPr>
            <p:grpSpPr>
              <a:xfrm>
                <a:off x="4645576" y="3467555"/>
                <a:ext cx="31405" cy="26953"/>
                <a:chOff x="4645576" y="3467555"/>
                <a:chExt cx="31405" cy="26953"/>
              </a:xfrm>
            </p:grpSpPr>
            <p:sp>
              <p:nvSpPr>
                <p:cNvPr id="2421" name="Google Shape;11576;p70">
                  <a:extLst>
                    <a:ext uri="{FF2B5EF4-FFF2-40B4-BE49-F238E27FC236}">
                      <a16:creationId xmlns:a16="http://schemas.microsoft.com/office/drawing/2014/main" id="{9B990640-0FAE-5519-9430-B042FADD26C3}"/>
                    </a:ext>
                  </a:extLst>
                </p:cNvPr>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11577;p70">
                  <a:extLst>
                    <a:ext uri="{FF2B5EF4-FFF2-40B4-BE49-F238E27FC236}">
                      <a16:creationId xmlns:a16="http://schemas.microsoft.com/office/drawing/2014/main" id="{BE57C619-7B32-1E0F-8BBC-174207B62718}"/>
                    </a:ext>
                  </a:extLst>
                </p:cNvPr>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 name="Google Shape;11578;p70">
                <a:extLst>
                  <a:ext uri="{FF2B5EF4-FFF2-40B4-BE49-F238E27FC236}">
                    <a16:creationId xmlns:a16="http://schemas.microsoft.com/office/drawing/2014/main" id="{D98B22D5-03E9-D4F0-562B-8B36DE176FD3}"/>
                  </a:ext>
                </a:extLst>
              </p:cNvPr>
              <p:cNvGrpSpPr/>
              <p:nvPr/>
            </p:nvGrpSpPr>
            <p:grpSpPr>
              <a:xfrm>
                <a:off x="4687631" y="3583965"/>
                <a:ext cx="31499" cy="26898"/>
                <a:chOff x="4687631" y="3583965"/>
                <a:chExt cx="31499" cy="26898"/>
              </a:xfrm>
            </p:grpSpPr>
            <p:sp>
              <p:nvSpPr>
                <p:cNvPr id="2419" name="Google Shape;11579;p70">
                  <a:extLst>
                    <a:ext uri="{FF2B5EF4-FFF2-40B4-BE49-F238E27FC236}">
                      <a16:creationId xmlns:a16="http://schemas.microsoft.com/office/drawing/2014/main" id="{4E8A2512-9AC1-F45E-6A61-B6E075065C5A}"/>
                    </a:ext>
                  </a:extLst>
                </p:cNvPr>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11580;p70">
                  <a:extLst>
                    <a:ext uri="{FF2B5EF4-FFF2-40B4-BE49-F238E27FC236}">
                      <a16:creationId xmlns:a16="http://schemas.microsoft.com/office/drawing/2014/main" id="{B1A0D63F-EA58-0894-CF90-4EC0D9756DA2}"/>
                    </a:ext>
                  </a:extLst>
                </p:cNvPr>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11581;p70">
                <a:extLst>
                  <a:ext uri="{FF2B5EF4-FFF2-40B4-BE49-F238E27FC236}">
                    <a16:creationId xmlns:a16="http://schemas.microsoft.com/office/drawing/2014/main" id="{EC34E669-7B18-1F0B-7F3F-470BDBDCED5D}"/>
                  </a:ext>
                </a:extLst>
              </p:cNvPr>
              <p:cNvGrpSpPr/>
              <p:nvPr/>
            </p:nvGrpSpPr>
            <p:grpSpPr>
              <a:xfrm>
                <a:off x="4719311" y="3471314"/>
                <a:ext cx="31499" cy="27001"/>
                <a:chOff x="4719311" y="3471314"/>
                <a:chExt cx="31499" cy="27001"/>
              </a:xfrm>
            </p:grpSpPr>
            <p:sp>
              <p:nvSpPr>
                <p:cNvPr id="2417" name="Google Shape;11582;p70">
                  <a:extLst>
                    <a:ext uri="{FF2B5EF4-FFF2-40B4-BE49-F238E27FC236}">
                      <a16:creationId xmlns:a16="http://schemas.microsoft.com/office/drawing/2014/main" id="{083595CE-2A4D-0EA8-F79D-7A15870724AA}"/>
                    </a:ext>
                  </a:extLst>
                </p:cNvPr>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11583;p70">
                  <a:extLst>
                    <a:ext uri="{FF2B5EF4-FFF2-40B4-BE49-F238E27FC236}">
                      <a16:creationId xmlns:a16="http://schemas.microsoft.com/office/drawing/2014/main" id="{0E1392B8-87C8-467F-2782-6A74DE0CDE37}"/>
                    </a:ext>
                  </a:extLst>
                </p:cNvPr>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11584;p70">
                <a:extLst>
                  <a:ext uri="{FF2B5EF4-FFF2-40B4-BE49-F238E27FC236}">
                    <a16:creationId xmlns:a16="http://schemas.microsoft.com/office/drawing/2014/main" id="{3B051FAC-F4E3-53BE-41C8-62640F6946EC}"/>
                  </a:ext>
                </a:extLst>
              </p:cNvPr>
              <p:cNvGrpSpPr/>
              <p:nvPr/>
            </p:nvGrpSpPr>
            <p:grpSpPr>
              <a:xfrm>
                <a:off x="4719311" y="3434404"/>
                <a:ext cx="31499" cy="26898"/>
                <a:chOff x="4719311" y="3434404"/>
                <a:chExt cx="31499" cy="26898"/>
              </a:xfrm>
            </p:grpSpPr>
            <p:sp>
              <p:nvSpPr>
                <p:cNvPr id="2415" name="Google Shape;11585;p70">
                  <a:extLst>
                    <a:ext uri="{FF2B5EF4-FFF2-40B4-BE49-F238E27FC236}">
                      <a16:creationId xmlns:a16="http://schemas.microsoft.com/office/drawing/2014/main" id="{522A37A7-F59F-A18B-A382-0B5D8540AB5A}"/>
                    </a:ext>
                  </a:extLst>
                </p:cNvPr>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11586;p70">
                  <a:extLst>
                    <a:ext uri="{FF2B5EF4-FFF2-40B4-BE49-F238E27FC236}">
                      <a16:creationId xmlns:a16="http://schemas.microsoft.com/office/drawing/2014/main" id="{1B15770E-A0A4-A7F1-5110-88E777276BE7}"/>
                    </a:ext>
                  </a:extLst>
                </p:cNvPr>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8" name="Google Shape;11587;p70">
                <a:extLst>
                  <a:ext uri="{FF2B5EF4-FFF2-40B4-BE49-F238E27FC236}">
                    <a16:creationId xmlns:a16="http://schemas.microsoft.com/office/drawing/2014/main" id="{0E2B3EA8-306E-FC6E-E19F-6B4377E1D23A}"/>
                  </a:ext>
                </a:extLst>
              </p:cNvPr>
              <p:cNvGrpSpPr/>
              <p:nvPr/>
            </p:nvGrpSpPr>
            <p:grpSpPr>
              <a:xfrm>
                <a:off x="4768876" y="3401772"/>
                <a:ext cx="31499" cy="26898"/>
                <a:chOff x="4768876" y="3401772"/>
                <a:chExt cx="31499" cy="26898"/>
              </a:xfrm>
            </p:grpSpPr>
            <p:sp>
              <p:nvSpPr>
                <p:cNvPr id="2413" name="Google Shape;11588;p70">
                  <a:extLst>
                    <a:ext uri="{FF2B5EF4-FFF2-40B4-BE49-F238E27FC236}">
                      <a16:creationId xmlns:a16="http://schemas.microsoft.com/office/drawing/2014/main" id="{4647C0B5-5F0B-1F4F-D929-568B5E91F121}"/>
                    </a:ext>
                  </a:extLst>
                </p:cNvPr>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11589;p70">
                  <a:extLst>
                    <a:ext uri="{FF2B5EF4-FFF2-40B4-BE49-F238E27FC236}">
                      <a16:creationId xmlns:a16="http://schemas.microsoft.com/office/drawing/2014/main" id="{CDA8271E-4F96-FC02-3E38-E05054150D04}"/>
                    </a:ext>
                  </a:extLst>
                </p:cNvPr>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11590;p70">
                <a:extLst>
                  <a:ext uri="{FF2B5EF4-FFF2-40B4-BE49-F238E27FC236}">
                    <a16:creationId xmlns:a16="http://schemas.microsoft.com/office/drawing/2014/main" id="{7747B679-8BC0-4A0E-467D-6E5C14BA693A}"/>
                  </a:ext>
                </a:extLst>
              </p:cNvPr>
              <p:cNvGrpSpPr/>
              <p:nvPr/>
            </p:nvGrpSpPr>
            <p:grpSpPr>
              <a:xfrm>
                <a:off x="4762214" y="3471377"/>
                <a:ext cx="26938" cy="26938"/>
                <a:chOff x="4762214" y="3471377"/>
                <a:chExt cx="26938" cy="26938"/>
              </a:xfrm>
            </p:grpSpPr>
            <p:sp>
              <p:nvSpPr>
                <p:cNvPr id="2411" name="Google Shape;11591;p70">
                  <a:extLst>
                    <a:ext uri="{FF2B5EF4-FFF2-40B4-BE49-F238E27FC236}">
                      <a16:creationId xmlns:a16="http://schemas.microsoft.com/office/drawing/2014/main" id="{207E587D-FF93-024C-1DDD-0D20C9A569EB}"/>
                    </a:ext>
                  </a:extLst>
                </p:cNvPr>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11592;p70">
                  <a:extLst>
                    <a:ext uri="{FF2B5EF4-FFF2-40B4-BE49-F238E27FC236}">
                      <a16:creationId xmlns:a16="http://schemas.microsoft.com/office/drawing/2014/main" id="{56D9E917-791D-093F-BB50-4FC40FC813A1}"/>
                    </a:ext>
                  </a:extLst>
                </p:cNvPr>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11593;p70">
                <a:extLst>
                  <a:ext uri="{FF2B5EF4-FFF2-40B4-BE49-F238E27FC236}">
                    <a16:creationId xmlns:a16="http://schemas.microsoft.com/office/drawing/2014/main" id="{B96241D1-30A2-0931-3132-9576AE61DCE1}"/>
                  </a:ext>
                </a:extLst>
              </p:cNvPr>
              <p:cNvGrpSpPr/>
              <p:nvPr/>
            </p:nvGrpSpPr>
            <p:grpSpPr>
              <a:xfrm>
                <a:off x="4790473" y="3344782"/>
                <a:ext cx="31405" cy="26898"/>
                <a:chOff x="4790473" y="3344782"/>
                <a:chExt cx="31405" cy="26898"/>
              </a:xfrm>
            </p:grpSpPr>
            <p:sp>
              <p:nvSpPr>
                <p:cNvPr id="2409" name="Google Shape;11594;p70">
                  <a:extLst>
                    <a:ext uri="{FF2B5EF4-FFF2-40B4-BE49-F238E27FC236}">
                      <a16:creationId xmlns:a16="http://schemas.microsoft.com/office/drawing/2014/main" id="{C5220010-6510-535E-61AF-327916EC1D62}"/>
                    </a:ext>
                  </a:extLst>
                </p:cNvPr>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11595;p70">
                  <a:extLst>
                    <a:ext uri="{FF2B5EF4-FFF2-40B4-BE49-F238E27FC236}">
                      <a16:creationId xmlns:a16="http://schemas.microsoft.com/office/drawing/2014/main" id="{23C8C7B1-C987-9F75-A9E1-3C7D66CAC557}"/>
                    </a:ext>
                  </a:extLst>
                </p:cNvPr>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 name="Google Shape;11596;p70">
                <a:extLst>
                  <a:ext uri="{FF2B5EF4-FFF2-40B4-BE49-F238E27FC236}">
                    <a16:creationId xmlns:a16="http://schemas.microsoft.com/office/drawing/2014/main" id="{F624A367-2466-87A0-EF23-16D02C95FD93}"/>
                  </a:ext>
                </a:extLst>
              </p:cNvPr>
              <p:cNvGrpSpPr/>
              <p:nvPr/>
            </p:nvGrpSpPr>
            <p:grpSpPr>
              <a:xfrm>
                <a:off x="4823774" y="3950733"/>
                <a:ext cx="37398" cy="32034"/>
                <a:chOff x="4823774" y="3950733"/>
                <a:chExt cx="37398" cy="32034"/>
              </a:xfrm>
            </p:grpSpPr>
            <p:sp>
              <p:nvSpPr>
                <p:cNvPr id="2407" name="Google Shape;11597;p70">
                  <a:extLst>
                    <a:ext uri="{FF2B5EF4-FFF2-40B4-BE49-F238E27FC236}">
                      <a16:creationId xmlns:a16="http://schemas.microsoft.com/office/drawing/2014/main" id="{B3EC8E18-E02B-DFEA-C833-EFF2D34B4DDB}"/>
                    </a:ext>
                  </a:extLst>
                </p:cNvPr>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11598;p70">
                  <a:extLst>
                    <a:ext uri="{FF2B5EF4-FFF2-40B4-BE49-F238E27FC236}">
                      <a16:creationId xmlns:a16="http://schemas.microsoft.com/office/drawing/2014/main" id="{8D1F3E7E-53D0-C296-3844-DED01EE55F0D}"/>
                    </a:ext>
                  </a:extLst>
                </p:cNvPr>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11599;p70">
                <a:extLst>
                  <a:ext uri="{FF2B5EF4-FFF2-40B4-BE49-F238E27FC236}">
                    <a16:creationId xmlns:a16="http://schemas.microsoft.com/office/drawing/2014/main" id="{83FE1C8B-9DBF-A423-83CE-BB41A4B9A298}"/>
                  </a:ext>
                </a:extLst>
              </p:cNvPr>
              <p:cNvGrpSpPr/>
              <p:nvPr/>
            </p:nvGrpSpPr>
            <p:grpSpPr>
              <a:xfrm>
                <a:off x="4823396" y="4110566"/>
                <a:ext cx="31405" cy="26906"/>
                <a:chOff x="4823396" y="4110566"/>
                <a:chExt cx="31405" cy="26906"/>
              </a:xfrm>
            </p:grpSpPr>
            <p:sp>
              <p:nvSpPr>
                <p:cNvPr id="2405" name="Google Shape;11600;p70">
                  <a:extLst>
                    <a:ext uri="{FF2B5EF4-FFF2-40B4-BE49-F238E27FC236}">
                      <a16:creationId xmlns:a16="http://schemas.microsoft.com/office/drawing/2014/main" id="{FE346112-0425-8E69-2D46-7D4C647FB004}"/>
                    </a:ext>
                  </a:extLst>
                </p:cNvPr>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11601;p70">
                  <a:extLst>
                    <a:ext uri="{FF2B5EF4-FFF2-40B4-BE49-F238E27FC236}">
                      <a16:creationId xmlns:a16="http://schemas.microsoft.com/office/drawing/2014/main" id="{BAE031CE-7CB2-05C8-51C0-289166918E9F}"/>
                    </a:ext>
                  </a:extLst>
                </p:cNvPr>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11602;p70">
                <a:extLst>
                  <a:ext uri="{FF2B5EF4-FFF2-40B4-BE49-F238E27FC236}">
                    <a16:creationId xmlns:a16="http://schemas.microsoft.com/office/drawing/2014/main" id="{0957795E-C694-15CE-CDA1-9AD02053B3A2}"/>
                  </a:ext>
                </a:extLst>
              </p:cNvPr>
              <p:cNvGrpSpPr/>
              <p:nvPr/>
            </p:nvGrpSpPr>
            <p:grpSpPr>
              <a:xfrm>
                <a:off x="4838332" y="3821150"/>
                <a:ext cx="31499" cy="26898"/>
                <a:chOff x="4838332" y="3821150"/>
                <a:chExt cx="31499" cy="26898"/>
              </a:xfrm>
            </p:grpSpPr>
            <p:sp>
              <p:nvSpPr>
                <p:cNvPr id="2403" name="Google Shape;11603;p70">
                  <a:extLst>
                    <a:ext uri="{FF2B5EF4-FFF2-40B4-BE49-F238E27FC236}">
                      <a16:creationId xmlns:a16="http://schemas.microsoft.com/office/drawing/2014/main" id="{A623A6AE-785F-778D-56FA-56EF7F7D40E9}"/>
                    </a:ext>
                  </a:extLst>
                </p:cNvPr>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11604;p70">
                  <a:extLst>
                    <a:ext uri="{FF2B5EF4-FFF2-40B4-BE49-F238E27FC236}">
                      <a16:creationId xmlns:a16="http://schemas.microsoft.com/office/drawing/2014/main" id="{986E6958-9AD5-64B9-8392-25793F7190CF}"/>
                    </a:ext>
                  </a:extLst>
                </p:cNvPr>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 name="Google Shape;11605;p70">
                <a:extLst>
                  <a:ext uri="{FF2B5EF4-FFF2-40B4-BE49-F238E27FC236}">
                    <a16:creationId xmlns:a16="http://schemas.microsoft.com/office/drawing/2014/main" id="{DA37A837-04DA-13BE-566F-4D6B1BF2EB97}"/>
                  </a:ext>
                </a:extLst>
              </p:cNvPr>
              <p:cNvGrpSpPr/>
              <p:nvPr/>
            </p:nvGrpSpPr>
            <p:grpSpPr>
              <a:xfrm>
                <a:off x="4661275" y="3815007"/>
                <a:ext cx="36824" cy="31523"/>
                <a:chOff x="4661275" y="3815007"/>
                <a:chExt cx="36824" cy="31523"/>
              </a:xfrm>
            </p:grpSpPr>
            <p:sp>
              <p:nvSpPr>
                <p:cNvPr id="2401" name="Google Shape;11606;p70">
                  <a:extLst>
                    <a:ext uri="{FF2B5EF4-FFF2-40B4-BE49-F238E27FC236}">
                      <a16:creationId xmlns:a16="http://schemas.microsoft.com/office/drawing/2014/main" id="{AB56E370-1C8F-F43F-B0D1-FCD14798EA39}"/>
                    </a:ext>
                  </a:extLst>
                </p:cNvPr>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11607;p70">
                  <a:extLst>
                    <a:ext uri="{FF2B5EF4-FFF2-40B4-BE49-F238E27FC236}">
                      <a16:creationId xmlns:a16="http://schemas.microsoft.com/office/drawing/2014/main" id="{D100D71F-AA96-B776-04AC-B80FCBE4F84B}"/>
                    </a:ext>
                  </a:extLst>
                </p:cNvPr>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11608;p70">
                <a:extLst>
                  <a:ext uri="{FF2B5EF4-FFF2-40B4-BE49-F238E27FC236}">
                    <a16:creationId xmlns:a16="http://schemas.microsoft.com/office/drawing/2014/main" id="{E6697C6C-0F8F-57D3-1392-AC69A4352FCF}"/>
                  </a:ext>
                </a:extLst>
              </p:cNvPr>
              <p:cNvGrpSpPr/>
              <p:nvPr/>
            </p:nvGrpSpPr>
            <p:grpSpPr>
              <a:xfrm>
                <a:off x="4558998" y="3851037"/>
                <a:ext cx="33591" cy="28699"/>
                <a:chOff x="4558998" y="3851037"/>
                <a:chExt cx="33591" cy="28699"/>
              </a:xfrm>
            </p:grpSpPr>
            <p:sp>
              <p:nvSpPr>
                <p:cNvPr id="2399" name="Google Shape;11609;p70">
                  <a:extLst>
                    <a:ext uri="{FF2B5EF4-FFF2-40B4-BE49-F238E27FC236}">
                      <a16:creationId xmlns:a16="http://schemas.microsoft.com/office/drawing/2014/main" id="{AB6232A0-9E27-D83E-A4E6-94BFC9E2DEF5}"/>
                    </a:ext>
                  </a:extLst>
                </p:cNvPr>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11610;p70">
                  <a:extLst>
                    <a:ext uri="{FF2B5EF4-FFF2-40B4-BE49-F238E27FC236}">
                      <a16:creationId xmlns:a16="http://schemas.microsoft.com/office/drawing/2014/main" id="{01B2A5E1-0C51-DDE7-B86F-6A324F0E482A}"/>
                    </a:ext>
                  </a:extLst>
                </p:cNvPr>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6" name="Google Shape;11611;p70">
                <a:extLst>
                  <a:ext uri="{FF2B5EF4-FFF2-40B4-BE49-F238E27FC236}">
                    <a16:creationId xmlns:a16="http://schemas.microsoft.com/office/drawing/2014/main" id="{228AB3FB-EE84-B385-6374-745E30149033}"/>
                  </a:ext>
                </a:extLst>
              </p:cNvPr>
              <p:cNvGrpSpPr/>
              <p:nvPr/>
            </p:nvGrpSpPr>
            <p:grpSpPr>
              <a:xfrm>
                <a:off x="4696762" y="3638587"/>
                <a:ext cx="33591" cy="28794"/>
                <a:chOff x="4696762" y="3638587"/>
                <a:chExt cx="33591" cy="28794"/>
              </a:xfrm>
            </p:grpSpPr>
            <p:sp>
              <p:nvSpPr>
                <p:cNvPr id="2397" name="Google Shape;11612;p70">
                  <a:extLst>
                    <a:ext uri="{FF2B5EF4-FFF2-40B4-BE49-F238E27FC236}">
                      <a16:creationId xmlns:a16="http://schemas.microsoft.com/office/drawing/2014/main" id="{48C6236C-C768-1D6C-F716-832D55FDBCE1}"/>
                    </a:ext>
                  </a:extLst>
                </p:cNvPr>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11613;p70">
                  <a:extLst>
                    <a:ext uri="{FF2B5EF4-FFF2-40B4-BE49-F238E27FC236}">
                      <a16:creationId xmlns:a16="http://schemas.microsoft.com/office/drawing/2014/main" id="{9D5ABF90-9AED-3FFA-8CB2-347C63918DA9}"/>
                    </a:ext>
                  </a:extLst>
                </p:cNvPr>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7" name="Google Shape;11614;p70">
                <a:extLst>
                  <a:ext uri="{FF2B5EF4-FFF2-40B4-BE49-F238E27FC236}">
                    <a16:creationId xmlns:a16="http://schemas.microsoft.com/office/drawing/2014/main" id="{CE561C33-F26B-6214-A138-ED80D92E60A1}"/>
                  </a:ext>
                </a:extLst>
              </p:cNvPr>
              <p:cNvGrpSpPr/>
              <p:nvPr/>
            </p:nvGrpSpPr>
            <p:grpSpPr>
              <a:xfrm>
                <a:off x="4929479" y="3939140"/>
                <a:ext cx="33497" cy="28692"/>
                <a:chOff x="4929479" y="3939140"/>
                <a:chExt cx="33497" cy="28692"/>
              </a:xfrm>
            </p:grpSpPr>
            <p:sp>
              <p:nvSpPr>
                <p:cNvPr id="2395" name="Google Shape;11615;p70">
                  <a:extLst>
                    <a:ext uri="{FF2B5EF4-FFF2-40B4-BE49-F238E27FC236}">
                      <a16:creationId xmlns:a16="http://schemas.microsoft.com/office/drawing/2014/main" id="{87F0762A-5165-6D19-BFCF-F77CFC28E292}"/>
                    </a:ext>
                  </a:extLst>
                </p:cNvPr>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11616;p70">
                  <a:extLst>
                    <a:ext uri="{FF2B5EF4-FFF2-40B4-BE49-F238E27FC236}">
                      <a16:creationId xmlns:a16="http://schemas.microsoft.com/office/drawing/2014/main" id="{3B17AC2E-DD8D-9F5E-CF5F-019727F87A52}"/>
                    </a:ext>
                  </a:extLst>
                </p:cNvPr>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11617;p70">
                <a:extLst>
                  <a:ext uri="{FF2B5EF4-FFF2-40B4-BE49-F238E27FC236}">
                    <a16:creationId xmlns:a16="http://schemas.microsoft.com/office/drawing/2014/main" id="{DCB99421-E779-D3E9-2BDF-421FD8040192}"/>
                  </a:ext>
                </a:extLst>
              </p:cNvPr>
              <p:cNvGrpSpPr/>
              <p:nvPr/>
            </p:nvGrpSpPr>
            <p:grpSpPr>
              <a:xfrm>
                <a:off x="4907119" y="3986039"/>
                <a:ext cx="33497" cy="28699"/>
                <a:chOff x="4907119" y="3986039"/>
                <a:chExt cx="33497" cy="28699"/>
              </a:xfrm>
            </p:grpSpPr>
            <p:sp>
              <p:nvSpPr>
                <p:cNvPr id="2393" name="Google Shape;11618;p70">
                  <a:extLst>
                    <a:ext uri="{FF2B5EF4-FFF2-40B4-BE49-F238E27FC236}">
                      <a16:creationId xmlns:a16="http://schemas.microsoft.com/office/drawing/2014/main" id="{8E00DD88-2F2E-9C29-8681-CA352D7EEC35}"/>
                    </a:ext>
                  </a:extLst>
                </p:cNvPr>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11619;p70">
                  <a:extLst>
                    <a:ext uri="{FF2B5EF4-FFF2-40B4-BE49-F238E27FC236}">
                      <a16:creationId xmlns:a16="http://schemas.microsoft.com/office/drawing/2014/main" id="{A6501A30-235B-C9F2-A0A8-6D84AE884F90}"/>
                    </a:ext>
                  </a:extLst>
                </p:cNvPr>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11620;p70">
                <a:extLst>
                  <a:ext uri="{FF2B5EF4-FFF2-40B4-BE49-F238E27FC236}">
                    <a16:creationId xmlns:a16="http://schemas.microsoft.com/office/drawing/2014/main" id="{C756AF06-BD31-EA88-1612-D9E711B2805A}"/>
                  </a:ext>
                </a:extLst>
              </p:cNvPr>
              <p:cNvGrpSpPr/>
              <p:nvPr/>
            </p:nvGrpSpPr>
            <p:grpSpPr>
              <a:xfrm>
                <a:off x="4911783" y="4048102"/>
                <a:ext cx="33591" cy="28762"/>
                <a:chOff x="4911783" y="4048102"/>
                <a:chExt cx="33591" cy="28762"/>
              </a:xfrm>
            </p:grpSpPr>
            <p:sp>
              <p:nvSpPr>
                <p:cNvPr id="2391" name="Google Shape;11621;p70">
                  <a:extLst>
                    <a:ext uri="{FF2B5EF4-FFF2-40B4-BE49-F238E27FC236}">
                      <a16:creationId xmlns:a16="http://schemas.microsoft.com/office/drawing/2014/main" id="{E42D7D53-08A5-1964-C46C-67D26D24D813}"/>
                    </a:ext>
                  </a:extLst>
                </p:cNvPr>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11622;p70">
                  <a:extLst>
                    <a:ext uri="{FF2B5EF4-FFF2-40B4-BE49-F238E27FC236}">
                      <a16:creationId xmlns:a16="http://schemas.microsoft.com/office/drawing/2014/main" id="{36713ED0-CF40-EFE1-5536-33D205C27197}"/>
                    </a:ext>
                  </a:extLst>
                </p:cNvPr>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0" name="Google Shape;11623;p70">
                <a:extLst>
                  <a:ext uri="{FF2B5EF4-FFF2-40B4-BE49-F238E27FC236}">
                    <a16:creationId xmlns:a16="http://schemas.microsoft.com/office/drawing/2014/main" id="{6004FB04-FFD6-BD85-F2AD-C344892CEC6C}"/>
                  </a:ext>
                </a:extLst>
              </p:cNvPr>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11624;p70">
                <a:extLst>
                  <a:ext uri="{FF2B5EF4-FFF2-40B4-BE49-F238E27FC236}">
                    <a16:creationId xmlns:a16="http://schemas.microsoft.com/office/drawing/2014/main" id="{EF5DD603-0EDC-5711-EC4D-4ED850CE0487}"/>
                  </a:ext>
                </a:extLst>
              </p:cNvPr>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2" name="Google Shape;11625;p70">
                <a:extLst>
                  <a:ext uri="{FF2B5EF4-FFF2-40B4-BE49-F238E27FC236}">
                    <a16:creationId xmlns:a16="http://schemas.microsoft.com/office/drawing/2014/main" id="{BA3A713F-BECF-B64B-38EE-975EB25E22A2}"/>
                  </a:ext>
                </a:extLst>
              </p:cNvPr>
              <p:cNvGrpSpPr/>
              <p:nvPr/>
            </p:nvGrpSpPr>
            <p:grpSpPr>
              <a:xfrm>
                <a:off x="4762623" y="3837847"/>
                <a:ext cx="42416" cy="36273"/>
                <a:chOff x="4762623" y="3837847"/>
                <a:chExt cx="42416" cy="36273"/>
              </a:xfrm>
            </p:grpSpPr>
            <p:sp>
              <p:nvSpPr>
                <p:cNvPr id="2389" name="Google Shape;11626;p70">
                  <a:extLst>
                    <a:ext uri="{FF2B5EF4-FFF2-40B4-BE49-F238E27FC236}">
                      <a16:creationId xmlns:a16="http://schemas.microsoft.com/office/drawing/2014/main" id="{148224EF-7BF4-92FD-1213-26AE6A8EB362}"/>
                    </a:ext>
                  </a:extLst>
                </p:cNvPr>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11627;p70">
                  <a:extLst>
                    <a:ext uri="{FF2B5EF4-FFF2-40B4-BE49-F238E27FC236}">
                      <a16:creationId xmlns:a16="http://schemas.microsoft.com/office/drawing/2014/main" id="{06C51B9E-0148-E33B-D702-02B573046237}"/>
                    </a:ext>
                  </a:extLst>
                </p:cNvPr>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3" name="Google Shape;11628;p70">
                <a:extLst>
                  <a:ext uri="{FF2B5EF4-FFF2-40B4-BE49-F238E27FC236}">
                    <a16:creationId xmlns:a16="http://schemas.microsoft.com/office/drawing/2014/main" id="{D4BD9F13-6A56-33C5-5166-6ED4E5A58924}"/>
                  </a:ext>
                </a:extLst>
              </p:cNvPr>
              <p:cNvGrpSpPr/>
              <p:nvPr/>
            </p:nvGrpSpPr>
            <p:grpSpPr>
              <a:xfrm>
                <a:off x="4746044" y="4104966"/>
                <a:ext cx="33497" cy="28699"/>
                <a:chOff x="4746044" y="4104966"/>
                <a:chExt cx="33497" cy="28699"/>
              </a:xfrm>
            </p:grpSpPr>
            <p:sp>
              <p:nvSpPr>
                <p:cNvPr id="2387" name="Google Shape;11629;p70">
                  <a:extLst>
                    <a:ext uri="{FF2B5EF4-FFF2-40B4-BE49-F238E27FC236}">
                      <a16:creationId xmlns:a16="http://schemas.microsoft.com/office/drawing/2014/main" id="{269DCB06-B445-1410-A191-BE76EFA12BB0}"/>
                    </a:ext>
                  </a:extLst>
                </p:cNvPr>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11630;p70">
                  <a:extLst>
                    <a:ext uri="{FF2B5EF4-FFF2-40B4-BE49-F238E27FC236}">
                      <a16:creationId xmlns:a16="http://schemas.microsoft.com/office/drawing/2014/main" id="{5963A0DE-F939-9BCE-172F-7D386E928576}"/>
                    </a:ext>
                  </a:extLst>
                </p:cNvPr>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4" name="Google Shape;11631;p70">
                <a:extLst>
                  <a:ext uri="{FF2B5EF4-FFF2-40B4-BE49-F238E27FC236}">
                    <a16:creationId xmlns:a16="http://schemas.microsoft.com/office/drawing/2014/main" id="{D9B22176-46F7-0785-6B4F-230075170859}"/>
                  </a:ext>
                </a:extLst>
              </p:cNvPr>
              <p:cNvGrpSpPr/>
              <p:nvPr/>
            </p:nvGrpSpPr>
            <p:grpSpPr>
              <a:xfrm>
                <a:off x="4859646" y="4162554"/>
                <a:ext cx="33591" cy="28762"/>
                <a:chOff x="4859646" y="4162554"/>
                <a:chExt cx="33591" cy="28762"/>
              </a:xfrm>
            </p:grpSpPr>
            <p:sp>
              <p:nvSpPr>
                <p:cNvPr id="2385" name="Google Shape;11632;p70">
                  <a:extLst>
                    <a:ext uri="{FF2B5EF4-FFF2-40B4-BE49-F238E27FC236}">
                      <a16:creationId xmlns:a16="http://schemas.microsoft.com/office/drawing/2014/main" id="{BFD1D177-C547-737F-38A8-BE8E23431C2A}"/>
                    </a:ext>
                  </a:extLst>
                </p:cNvPr>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11633;p70">
                  <a:extLst>
                    <a:ext uri="{FF2B5EF4-FFF2-40B4-BE49-F238E27FC236}">
                      <a16:creationId xmlns:a16="http://schemas.microsoft.com/office/drawing/2014/main" id="{11A06069-2448-6F1B-298B-224816A8BF4A}"/>
                    </a:ext>
                  </a:extLst>
                </p:cNvPr>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oogle Shape;11634;p70">
              <a:extLst>
                <a:ext uri="{FF2B5EF4-FFF2-40B4-BE49-F238E27FC236}">
                  <a16:creationId xmlns:a16="http://schemas.microsoft.com/office/drawing/2014/main" id="{10155436-0F16-6038-E67A-E6821D549672}"/>
                </a:ext>
              </a:extLst>
            </p:cNvPr>
            <p:cNvGrpSpPr/>
            <p:nvPr/>
          </p:nvGrpSpPr>
          <p:grpSpPr>
            <a:xfrm>
              <a:off x="3597785" y="3274438"/>
              <a:ext cx="855610" cy="1122100"/>
              <a:chOff x="3597785" y="3274438"/>
              <a:chExt cx="855610" cy="1122100"/>
            </a:xfrm>
          </p:grpSpPr>
          <p:grpSp>
            <p:nvGrpSpPr>
              <p:cNvPr id="13" name="Google Shape;11635;p70">
                <a:extLst>
                  <a:ext uri="{FF2B5EF4-FFF2-40B4-BE49-F238E27FC236}">
                    <a16:creationId xmlns:a16="http://schemas.microsoft.com/office/drawing/2014/main" id="{4CFFB595-753E-CAE1-E955-08BA24BE7C47}"/>
                  </a:ext>
                </a:extLst>
              </p:cNvPr>
              <p:cNvGrpSpPr/>
              <p:nvPr/>
            </p:nvGrpSpPr>
            <p:grpSpPr>
              <a:xfrm>
                <a:off x="3617857" y="3284717"/>
                <a:ext cx="826785" cy="1099165"/>
                <a:chOff x="3617857" y="3284717"/>
                <a:chExt cx="826785" cy="1099165"/>
              </a:xfrm>
            </p:grpSpPr>
            <p:sp>
              <p:nvSpPr>
                <p:cNvPr id="2216" name="Google Shape;11636;p70">
                  <a:extLst>
                    <a:ext uri="{FF2B5EF4-FFF2-40B4-BE49-F238E27FC236}">
                      <a16:creationId xmlns:a16="http://schemas.microsoft.com/office/drawing/2014/main" id="{DDD15361-D417-7D26-79B4-945F11BEECA8}"/>
                    </a:ext>
                  </a:extLst>
                </p:cNvPr>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11637;p70">
                  <a:extLst>
                    <a:ext uri="{FF2B5EF4-FFF2-40B4-BE49-F238E27FC236}">
                      <a16:creationId xmlns:a16="http://schemas.microsoft.com/office/drawing/2014/main" id="{2F2DB5E3-3E88-E79F-D358-C6E9FAF6B565}"/>
                    </a:ext>
                  </a:extLst>
                </p:cNvPr>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11638;p70">
                  <a:extLst>
                    <a:ext uri="{FF2B5EF4-FFF2-40B4-BE49-F238E27FC236}">
                      <a16:creationId xmlns:a16="http://schemas.microsoft.com/office/drawing/2014/main" id="{E53CB9A7-4550-D3AD-6A30-D2649DBE3E95}"/>
                    </a:ext>
                  </a:extLst>
                </p:cNvPr>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11639;p70">
                  <a:extLst>
                    <a:ext uri="{FF2B5EF4-FFF2-40B4-BE49-F238E27FC236}">
                      <a16:creationId xmlns:a16="http://schemas.microsoft.com/office/drawing/2014/main" id="{27830EDD-3E4D-BE05-58ED-2D912C284B4D}"/>
                    </a:ext>
                  </a:extLst>
                </p:cNvPr>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11640;p70">
                  <a:extLst>
                    <a:ext uri="{FF2B5EF4-FFF2-40B4-BE49-F238E27FC236}">
                      <a16:creationId xmlns:a16="http://schemas.microsoft.com/office/drawing/2014/main" id="{CD270185-A4FA-29B0-DD79-29EBEDB3805A}"/>
                    </a:ext>
                  </a:extLst>
                </p:cNvPr>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11641;p70">
                  <a:extLst>
                    <a:ext uri="{FF2B5EF4-FFF2-40B4-BE49-F238E27FC236}">
                      <a16:creationId xmlns:a16="http://schemas.microsoft.com/office/drawing/2014/main" id="{3147F8FF-0969-775C-F2E2-C5E060EFB9E2}"/>
                    </a:ext>
                  </a:extLst>
                </p:cNvPr>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11642;p70">
                  <a:extLst>
                    <a:ext uri="{FF2B5EF4-FFF2-40B4-BE49-F238E27FC236}">
                      <a16:creationId xmlns:a16="http://schemas.microsoft.com/office/drawing/2014/main" id="{B9625566-5DB0-BEFE-6A67-B56BD1E5747A}"/>
                    </a:ext>
                  </a:extLst>
                </p:cNvPr>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11643;p70">
                  <a:extLst>
                    <a:ext uri="{FF2B5EF4-FFF2-40B4-BE49-F238E27FC236}">
                      <a16:creationId xmlns:a16="http://schemas.microsoft.com/office/drawing/2014/main" id="{1D6F2584-BCC1-B301-4201-6292477CBA48}"/>
                    </a:ext>
                  </a:extLst>
                </p:cNvPr>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11644;p70">
                  <a:extLst>
                    <a:ext uri="{FF2B5EF4-FFF2-40B4-BE49-F238E27FC236}">
                      <a16:creationId xmlns:a16="http://schemas.microsoft.com/office/drawing/2014/main" id="{0126E595-C414-1723-8454-189B96D8851B}"/>
                    </a:ext>
                  </a:extLst>
                </p:cNvPr>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11645;p70">
                  <a:extLst>
                    <a:ext uri="{FF2B5EF4-FFF2-40B4-BE49-F238E27FC236}">
                      <a16:creationId xmlns:a16="http://schemas.microsoft.com/office/drawing/2014/main" id="{54CA28A8-1D8F-D038-2286-094251BB9877}"/>
                    </a:ext>
                  </a:extLst>
                </p:cNvPr>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11646;p70">
                  <a:extLst>
                    <a:ext uri="{FF2B5EF4-FFF2-40B4-BE49-F238E27FC236}">
                      <a16:creationId xmlns:a16="http://schemas.microsoft.com/office/drawing/2014/main" id="{B2295AF7-0B6D-D58E-6032-04C8E178435C}"/>
                    </a:ext>
                  </a:extLst>
                </p:cNvPr>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11647;p70">
                  <a:extLst>
                    <a:ext uri="{FF2B5EF4-FFF2-40B4-BE49-F238E27FC236}">
                      <a16:creationId xmlns:a16="http://schemas.microsoft.com/office/drawing/2014/main" id="{FD5030D5-C0A7-C078-5D22-35144BF9D8E2}"/>
                    </a:ext>
                  </a:extLst>
                </p:cNvPr>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11648;p70">
                  <a:extLst>
                    <a:ext uri="{FF2B5EF4-FFF2-40B4-BE49-F238E27FC236}">
                      <a16:creationId xmlns:a16="http://schemas.microsoft.com/office/drawing/2014/main" id="{0CA3C2AB-5EF7-4139-C729-8C401A493833}"/>
                    </a:ext>
                  </a:extLst>
                </p:cNvPr>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11649;p70">
                  <a:extLst>
                    <a:ext uri="{FF2B5EF4-FFF2-40B4-BE49-F238E27FC236}">
                      <a16:creationId xmlns:a16="http://schemas.microsoft.com/office/drawing/2014/main" id="{B62EA9C6-B7AB-6C22-1E90-D43C235BCF15}"/>
                    </a:ext>
                  </a:extLst>
                </p:cNvPr>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11650;p70">
                  <a:extLst>
                    <a:ext uri="{FF2B5EF4-FFF2-40B4-BE49-F238E27FC236}">
                      <a16:creationId xmlns:a16="http://schemas.microsoft.com/office/drawing/2014/main" id="{759C8A63-27EF-699D-BD4C-6F846AC84BAE}"/>
                    </a:ext>
                  </a:extLst>
                </p:cNvPr>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11651;p70">
                  <a:extLst>
                    <a:ext uri="{FF2B5EF4-FFF2-40B4-BE49-F238E27FC236}">
                      <a16:creationId xmlns:a16="http://schemas.microsoft.com/office/drawing/2014/main" id="{79BD5085-FD21-494D-3F3D-B47FC151F4B0}"/>
                    </a:ext>
                  </a:extLst>
                </p:cNvPr>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11652;p70">
                  <a:extLst>
                    <a:ext uri="{FF2B5EF4-FFF2-40B4-BE49-F238E27FC236}">
                      <a16:creationId xmlns:a16="http://schemas.microsoft.com/office/drawing/2014/main" id="{5695CDFE-9B17-9BF0-EA1A-5762A5DC1873}"/>
                    </a:ext>
                  </a:extLst>
                </p:cNvPr>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11653;p70">
                  <a:extLst>
                    <a:ext uri="{FF2B5EF4-FFF2-40B4-BE49-F238E27FC236}">
                      <a16:creationId xmlns:a16="http://schemas.microsoft.com/office/drawing/2014/main" id="{EDA318FE-AF83-6141-DCB3-29E3B2214594}"/>
                    </a:ext>
                  </a:extLst>
                </p:cNvPr>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11654;p70">
                  <a:extLst>
                    <a:ext uri="{FF2B5EF4-FFF2-40B4-BE49-F238E27FC236}">
                      <a16:creationId xmlns:a16="http://schemas.microsoft.com/office/drawing/2014/main" id="{2AD0AD60-6EF7-B45C-00C8-CB68F2856345}"/>
                    </a:ext>
                  </a:extLst>
                </p:cNvPr>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11655;p70">
                  <a:extLst>
                    <a:ext uri="{FF2B5EF4-FFF2-40B4-BE49-F238E27FC236}">
                      <a16:creationId xmlns:a16="http://schemas.microsoft.com/office/drawing/2014/main" id="{1757A92E-3DBA-8FF0-B777-F929C9A2B79E}"/>
                    </a:ext>
                  </a:extLst>
                </p:cNvPr>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11656;p70">
                  <a:extLst>
                    <a:ext uri="{FF2B5EF4-FFF2-40B4-BE49-F238E27FC236}">
                      <a16:creationId xmlns:a16="http://schemas.microsoft.com/office/drawing/2014/main" id="{B6E9C80F-34CD-6806-1CC8-72BDFDF696E8}"/>
                    </a:ext>
                  </a:extLst>
                </p:cNvPr>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11657;p70">
                  <a:extLst>
                    <a:ext uri="{FF2B5EF4-FFF2-40B4-BE49-F238E27FC236}">
                      <a16:creationId xmlns:a16="http://schemas.microsoft.com/office/drawing/2014/main" id="{574739BC-00D3-B5CE-5F26-96BC8FF139D7}"/>
                    </a:ext>
                  </a:extLst>
                </p:cNvPr>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11658;p70">
                  <a:extLst>
                    <a:ext uri="{FF2B5EF4-FFF2-40B4-BE49-F238E27FC236}">
                      <a16:creationId xmlns:a16="http://schemas.microsoft.com/office/drawing/2014/main" id="{A4954D68-2F84-B9FE-A94E-B5D759FD5749}"/>
                    </a:ext>
                  </a:extLst>
                </p:cNvPr>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11659;p70">
                  <a:extLst>
                    <a:ext uri="{FF2B5EF4-FFF2-40B4-BE49-F238E27FC236}">
                      <a16:creationId xmlns:a16="http://schemas.microsoft.com/office/drawing/2014/main" id="{3CBF98BE-A985-BD11-A1A7-648C88DE00FD}"/>
                    </a:ext>
                  </a:extLst>
                </p:cNvPr>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11660;p70">
                  <a:extLst>
                    <a:ext uri="{FF2B5EF4-FFF2-40B4-BE49-F238E27FC236}">
                      <a16:creationId xmlns:a16="http://schemas.microsoft.com/office/drawing/2014/main" id="{6448EAF9-2A77-EFFB-432C-E6F52313A665}"/>
                    </a:ext>
                  </a:extLst>
                </p:cNvPr>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11661;p70">
                  <a:extLst>
                    <a:ext uri="{FF2B5EF4-FFF2-40B4-BE49-F238E27FC236}">
                      <a16:creationId xmlns:a16="http://schemas.microsoft.com/office/drawing/2014/main" id="{66F4607F-7682-4F06-8C94-137E06CBF84D}"/>
                    </a:ext>
                  </a:extLst>
                </p:cNvPr>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11662;p70">
                  <a:extLst>
                    <a:ext uri="{FF2B5EF4-FFF2-40B4-BE49-F238E27FC236}">
                      <a16:creationId xmlns:a16="http://schemas.microsoft.com/office/drawing/2014/main" id="{F688A35D-E1D6-E84B-8A7D-D8D23F41B821}"/>
                    </a:ext>
                  </a:extLst>
                </p:cNvPr>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11663;p70">
                  <a:extLst>
                    <a:ext uri="{FF2B5EF4-FFF2-40B4-BE49-F238E27FC236}">
                      <a16:creationId xmlns:a16="http://schemas.microsoft.com/office/drawing/2014/main" id="{95E24D3D-9E4B-F192-8FEC-CC3D3B60AAC3}"/>
                    </a:ext>
                  </a:extLst>
                </p:cNvPr>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11664;p70">
                  <a:extLst>
                    <a:ext uri="{FF2B5EF4-FFF2-40B4-BE49-F238E27FC236}">
                      <a16:creationId xmlns:a16="http://schemas.microsoft.com/office/drawing/2014/main" id="{FAC7C4FE-17C7-CE75-B829-1F0293ABA623}"/>
                    </a:ext>
                  </a:extLst>
                </p:cNvPr>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11665;p70">
                  <a:extLst>
                    <a:ext uri="{FF2B5EF4-FFF2-40B4-BE49-F238E27FC236}">
                      <a16:creationId xmlns:a16="http://schemas.microsoft.com/office/drawing/2014/main" id="{37330F40-57B2-81E0-6BCB-E8980933EC4D}"/>
                    </a:ext>
                  </a:extLst>
                </p:cNvPr>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11666;p70">
                  <a:extLst>
                    <a:ext uri="{FF2B5EF4-FFF2-40B4-BE49-F238E27FC236}">
                      <a16:creationId xmlns:a16="http://schemas.microsoft.com/office/drawing/2014/main" id="{AD060A00-9AA3-60D7-F6D5-D8D9409C4CD4}"/>
                    </a:ext>
                  </a:extLst>
                </p:cNvPr>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11667;p70">
                  <a:extLst>
                    <a:ext uri="{FF2B5EF4-FFF2-40B4-BE49-F238E27FC236}">
                      <a16:creationId xmlns:a16="http://schemas.microsoft.com/office/drawing/2014/main" id="{5B60FDB2-27A2-6F38-5CFE-919D7CAD8814}"/>
                    </a:ext>
                  </a:extLst>
                </p:cNvPr>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11668;p70">
                  <a:extLst>
                    <a:ext uri="{FF2B5EF4-FFF2-40B4-BE49-F238E27FC236}">
                      <a16:creationId xmlns:a16="http://schemas.microsoft.com/office/drawing/2014/main" id="{3C48FF75-F5A3-C735-1E0A-D916E276F6E4}"/>
                    </a:ext>
                  </a:extLst>
                </p:cNvPr>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11669;p70">
                  <a:extLst>
                    <a:ext uri="{FF2B5EF4-FFF2-40B4-BE49-F238E27FC236}">
                      <a16:creationId xmlns:a16="http://schemas.microsoft.com/office/drawing/2014/main" id="{BF062DEC-EBCE-4D05-AA96-EC2AE4C5D475}"/>
                    </a:ext>
                  </a:extLst>
                </p:cNvPr>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11670;p70">
                  <a:extLst>
                    <a:ext uri="{FF2B5EF4-FFF2-40B4-BE49-F238E27FC236}">
                      <a16:creationId xmlns:a16="http://schemas.microsoft.com/office/drawing/2014/main" id="{1A216976-0978-3D1F-5A74-23589F1F64B9}"/>
                    </a:ext>
                  </a:extLst>
                </p:cNvPr>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11671;p70">
                  <a:extLst>
                    <a:ext uri="{FF2B5EF4-FFF2-40B4-BE49-F238E27FC236}">
                      <a16:creationId xmlns:a16="http://schemas.microsoft.com/office/drawing/2014/main" id="{7AF01478-5965-358C-82E8-114069A3063B}"/>
                    </a:ext>
                  </a:extLst>
                </p:cNvPr>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11672;p70">
                  <a:extLst>
                    <a:ext uri="{FF2B5EF4-FFF2-40B4-BE49-F238E27FC236}">
                      <a16:creationId xmlns:a16="http://schemas.microsoft.com/office/drawing/2014/main" id="{C062B56B-4AC5-067E-075D-34646378D9D0}"/>
                    </a:ext>
                  </a:extLst>
                </p:cNvPr>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11673;p70">
                  <a:extLst>
                    <a:ext uri="{FF2B5EF4-FFF2-40B4-BE49-F238E27FC236}">
                      <a16:creationId xmlns:a16="http://schemas.microsoft.com/office/drawing/2014/main" id="{EE94018D-D5B4-5C51-0958-38C378B586C1}"/>
                    </a:ext>
                  </a:extLst>
                </p:cNvPr>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11674;p70">
                  <a:extLst>
                    <a:ext uri="{FF2B5EF4-FFF2-40B4-BE49-F238E27FC236}">
                      <a16:creationId xmlns:a16="http://schemas.microsoft.com/office/drawing/2014/main" id="{CCF313ED-8E53-FAFC-4384-38098BA11966}"/>
                    </a:ext>
                  </a:extLst>
                </p:cNvPr>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11675;p70">
                  <a:extLst>
                    <a:ext uri="{FF2B5EF4-FFF2-40B4-BE49-F238E27FC236}">
                      <a16:creationId xmlns:a16="http://schemas.microsoft.com/office/drawing/2014/main" id="{293FF464-C6EC-32F0-A27A-253CD46C8ED6}"/>
                    </a:ext>
                  </a:extLst>
                </p:cNvPr>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11676;p70">
                  <a:extLst>
                    <a:ext uri="{FF2B5EF4-FFF2-40B4-BE49-F238E27FC236}">
                      <a16:creationId xmlns:a16="http://schemas.microsoft.com/office/drawing/2014/main" id="{16F2A91B-4FFF-00EA-F854-28681BA10585}"/>
                    </a:ext>
                  </a:extLst>
                </p:cNvPr>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11677;p70">
                  <a:extLst>
                    <a:ext uri="{FF2B5EF4-FFF2-40B4-BE49-F238E27FC236}">
                      <a16:creationId xmlns:a16="http://schemas.microsoft.com/office/drawing/2014/main" id="{569AFDEF-DBA4-C142-365F-AFDEB2F4CA25}"/>
                    </a:ext>
                  </a:extLst>
                </p:cNvPr>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11678;p70">
                  <a:extLst>
                    <a:ext uri="{FF2B5EF4-FFF2-40B4-BE49-F238E27FC236}">
                      <a16:creationId xmlns:a16="http://schemas.microsoft.com/office/drawing/2014/main" id="{BA383457-A755-CD30-2209-2EF497528850}"/>
                    </a:ext>
                  </a:extLst>
                </p:cNvPr>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11679;p70">
                  <a:extLst>
                    <a:ext uri="{FF2B5EF4-FFF2-40B4-BE49-F238E27FC236}">
                      <a16:creationId xmlns:a16="http://schemas.microsoft.com/office/drawing/2014/main" id="{0D662E8C-BE16-0113-D5F5-7A6FD7ED0FC5}"/>
                    </a:ext>
                  </a:extLst>
                </p:cNvPr>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11680;p70">
                  <a:extLst>
                    <a:ext uri="{FF2B5EF4-FFF2-40B4-BE49-F238E27FC236}">
                      <a16:creationId xmlns:a16="http://schemas.microsoft.com/office/drawing/2014/main" id="{61C52EFD-1284-D66F-A0D8-FA4A38C03DC6}"/>
                    </a:ext>
                  </a:extLst>
                </p:cNvPr>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11681;p70">
                  <a:extLst>
                    <a:ext uri="{FF2B5EF4-FFF2-40B4-BE49-F238E27FC236}">
                      <a16:creationId xmlns:a16="http://schemas.microsoft.com/office/drawing/2014/main" id="{68FC3BBE-DDB1-90AC-9368-7F84D7CD384F}"/>
                    </a:ext>
                  </a:extLst>
                </p:cNvPr>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11682;p70">
                  <a:extLst>
                    <a:ext uri="{FF2B5EF4-FFF2-40B4-BE49-F238E27FC236}">
                      <a16:creationId xmlns:a16="http://schemas.microsoft.com/office/drawing/2014/main" id="{1C9AF1F9-0210-C344-185E-ED1F3B5D2601}"/>
                    </a:ext>
                  </a:extLst>
                </p:cNvPr>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11683;p70">
                  <a:extLst>
                    <a:ext uri="{FF2B5EF4-FFF2-40B4-BE49-F238E27FC236}">
                      <a16:creationId xmlns:a16="http://schemas.microsoft.com/office/drawing/2014/main" id="{26BD4ACF-7396-5BAA-758F-66892092BB19}"/>
                    </a:ext>
                  </a:extLst>
                </p:cNvPr>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11684;p70">
                  <a:extLst>
                    <a:ext uri="{FF2B5EF4-FFF2-40B4-BE49-F238E27FC236}">
                      <a16:creationId xmlns:a16="http://schemas.microsoft.com/office/drawing/2014/main" id="{2E593907-4065-F8D7-C6B2-A95B481A591A}"/>
                    </a:ext>
                  </a:extLst>
                </p:cNvPr>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11685;p70">
                  <a:extLst>
                    <a:ext uri="{FF2B5EF4-FFF2-40B4-BE49-F238E27FC236}">
                      <a16:creationId xmlns:a16="http://schemas.microsoft.com/office/drawing/2014/main" id="{17B5101E-36E5-2CB4-0666-65A23792495F}"/>
                    </a:ext>
                  </a:extLst>
                </p:cNvPr>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11686;p70">
                  <a:extLst>
                    <a:ext uri="{FF2B5EF4-FFF2-40B4-BE49-F238E27FC236}">
                      <a16:creationId xmlns:a16="http://schemas.microsoft.com/office/drawing/2014/main" id="{A81B67C0-245F-2CDD-F392-DA103A33E2D4}"/>
                    </a:ext>
                  </a:extLst>
                </p:cNvPr>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11687;p70">
                  <a:extLst>
                    <a:ext uri="{FF2B5EF4-FFF2-40B4-BE49-F238E27FC236}">
                      <a16:creationId xmlns:a16="http://schemas.microsoft.com/office/drawing/2014/main" id="{0B79BB42-F2E7-7F18-58BD-451A876B6E02}"/>
                    </a:ext>
                  </a:extLst>
                </p:cNvPr>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11688;p70">
                  <a:extLst>
                    <a:ext uri="{FF2B5EF4-FFF2-40B4-BE49-F238E27FC236}">
                      <a16:creationId xmlns:a16="http://schemas.microsoft.com/office/drawing/2014/main" id="{6BFC011C-07AA-9F66-621B-81B30DB00F3E}"/>
                    </a:ext>
                  </a:extLst>
                </p:cNvPr>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11689;p70">
                  <a:extLst>
                    <a:ext uri="{FF2B5EF4-FFF2-40B4-BE49-F238E27FC236}">
                      <a16:creationId xmlns:a16="http://schemas.microsoft.com/office/drawing/2014/main" id="{476E1E87-7371-2AC8-7B2D-FAFB189D83CA}"/>
                    </a:ext>
                  </a:extLst>
                </p:cNvPr>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11690;p70">
                  <a:extLst>
                    <a:ext uri="{FF2B5EF4-FFF2-40B4-BE49-F238E27FC236}">
                      <a16:creationId xmlns:a16="http://schemas.microsoft.com/office/drawing/2014/main" id="{E9703B35-A985-C4D1-1EBA-37362D6E4C6D}"/>
                    </a:ext>
                  </a:extLst>
                </p:cNvPr>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11691;p70">
                  <a:extLst>
                    <a:ext uri="{FF2B5EF4-FFF2-40B4-BE49-F238E27FC236}">
                      <a16:creationId xmlns:a16="http://schemas.microsoft.com/office/drawing/2014/main" id="{4D25B15D-8166-A536-EDB7-E3EFA0BA20DD}"/>
                    </a:ext>
                  </a:extLst>
                </p:cNvPr>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1692;p70">
                <a:extLst>
                  <a:ext uri="{FF2B5EF4-FFF2-40B4-BE49-F238E27FC236}">
                    <a16:creationId xmlns:a16="http://schemas.microsoft.com/office/drawing/2014/main" id="{B6BD7E59-961D-D9A3-6E83-3DBD2779BB42}"/>
                  </a:ext>
                </a:extLst>
              </p:cNvPr>
              <p:cNvGrpSpPr/>
              <p:nvPr/>
            </p:nvGrpSpPr>
            <p:grpSpPr>
              <a:xfrm>
                <a:off x="4180904" y="4251758"/>
                <a:ext cx="37783" cy="32420"/>
                <a:chOff x="4180904" y="4251758"/>
                <a:chExt cx="37783" cy="32420"/>
              </a:xfrm>
            </p:grpSpPr>
            <p:sp>
              <p:nvSpPr>
                <p:cNvPr id="2214" name="Google Shape;11693;p70">
                  <a:extLst>
                    <a:ext uri="{FF2B5EF4-FFF2-40B4-BE49-F238E27FC236}">
                      <a16:creationId xmlns:a16="http://schemas.microsoft.com/office/drawing/2014/main" id="{0139942F-1018-8A5B-3E72-D90CE1AE72D4}"/>
                    </a:ext>
                  </a:extLst>
                </p:cNvPr>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11694;p70">
                  <a:extLst>
                    <a:ext uri="{FF2B5EF4-FFF2-40B4-BE49-F238E27FC236}">
                      <a16:creationId xmlns:a16="http://schemas.microsoft.com/office/drawing/2014/main" id="{46602C2B-C756-6988-C952-51A92344F943}"/>
                    </a:ext>
                  </a:extLst>
                </p:cNvPr>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1695;p70">
                <a:extLst>
                  <a:ext uri="{FF2B5EF4-FFF2-40B4-BE49-F238E27FC236}">
                    <a16:creationId xmlns:a16="http://schemas.microsoft.com/office/drawing/2014/main" id="{556708E9-FF3B-5CEE-7576-3EEF1867DDE9}"/>
                  </a:ext>
                </a:extLst>
              </p:cNvPr>
              <p:cNvGrpSpPr/>
              <p:nvPr/>
            </p:nvGrpSpPr>
            <p:grpSpPr>
              <a:xfrm>
                <a:off x="4201644" y="4081324"/>
                <a:ext cx="37783" cy="32364"/>
                <a:chOff x="4201644" y="4081324"/>
                <a:chExt cx="37783" cy="32364"/>
              </a:xfrm>
            </p:grpSpPr>
            <p:sp>
              <p:nvSpPr>
                <p:cNvPr id="2212" name="Google Shape;11696;p70">
                  <a:extLst>
                    <a:ext uri="{FF2B5EF4-FFF2-40B4-BE49-F238E27FC236}">
                      <a16:creationId xmlns:a16="http://schemas.microsoft.com/office/drawing/2014/main" id="{94576F16-45F4-9613-4F9C-087D8E10AD43}"/>
                    </a:ext>
                  </a:extLst>
                </p:cNvPr>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11697;p70">
                  <a:extLst>
                    <a:ext uri="{FF2B5EF4-FFF2-40B4-BE49-F238E27FC236}">
                      <a16:creationId xmlns:a16="http://schemas.microsoft.com/office/drawing/2014/main" id="{BFDD0A27-F3B2-03D1-B75B-D097912474B8}"/>
                    </a:ext>
                  </a:extLst>
                </p:cNvPr>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1698;p70">
                <a:extLst>
                  <a:ext uri="{FF2B5EF4-FFF2-40B4-BE49-F238E27FC236}">
                    <a16:creationId xmlns:a16="http://schemas.microsoft.com/office/drawing/2014/main" id="{70C41651-D899-9D55-68D6-7ACBD66D7CBB}"/>
                  </a:ext>
                </a:extLst>
              </p:cNvPr>
              <p:cNvGrpSpPr/>
              <p:nvPr/>
            </p:nvGrpSpPr>
            <p:grpSpPr>
              <a:xfrm>
                <a:off x="4284416" y="3887428"/>
                <a:ext cx="37783" cy="32451"/>
                <a:chOff x="4284416" y="3887428"/>
                <a:chExt cx="37783" cy="32451"/>
              </a:xfrm>
            </p:grpSpPr>
            <p:sp>
              <p:nvSpPr>
                <p:cNvPr id="2210" name="Google Shape;11699;p70">
                  <a:extLst>
                    <a:ext uri="{FF2B5EF4-FFF2-40B4-BE49-F238E27FC236}">
                      <a16:creationId xmlns:a16="http://schemas.microsoft.com/office/drawing/2014/main" id="{3F76C295-3D58-9F7F-24FC-E83B52978E23}"/>
                    </a:ext>
                  </a:extLst>
                </p:cNvPr>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11700;p70">
                  <a:extLst>
                    <a:ext uri="{FF2B5EF4-FFF2-40B4-BE49-F238E27FC236}">
                      <a16:creationId xmlns:a16="http://schemas.microsoft.com/office/drawing/2014/main" id="{4F34B4E9-1BAA-2EE1-56F9-B5155BDEA63B}"/>
                    </a:ext>
                  </a:extLst>
                </p:cNvPr>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1701;p70">
                <a:extLst>
                  <a:ext uri="{FF2B5EF4-FFF2-40B4-BE49-F238E27FC236}">
                    <a16:creationId xmlns:a16="http://schemas.microsoft.com/office/drawing/2014/main" id="{6A3C360F-FB47-45EF-AAFB-3E735C7B82AF}"/>
                  </a:ext>
                </a:extLst>
              </p:cNvPr>
              <p:cNvGrpSpPr/>
              <p:nvPr/>
            </p:nvGrpSpPr>
            <p:grpSpPr>
              <a:xfrm>
                <a:off x="4223721" y="3860404"/>
                <a:ext cx="37870" cy="32364"/>
                <a:chOff x="4223721" y="3860404"/>
                <a:chExt cx="37870" cy="32364"/>
              </a:xfrm>
            </p:grpSpPr>
            <p:sp>
              <p:nvSpPr>
                <p:cNvPr id="2208" name="Google Shape;11702;p70">
                  <a:extLst>
                    <a:ext uri="{FF2B5EF4-FFF2-40B4-BE49-F238E27FC236}">
                      <a16:creationId xmlns:a16="http://schemas.microsoft.com/office/drawing/2014/main" id="{2865D3B3-D216-B7B5-CC42-3078EBF78DBB}"/>
                    </a:ext>
                  </a:extLst>
                </p:cNvPr>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11703;p70">
                  <a:extLst>
                    <a:ext uri="{FF2B5EF4-FFF2-40B4-BE49-F238E27FC236}">
                      <a16:creationId xmlns:a16="http://schemas.microsoft.com/office/drawing/2014/main" id="{5E35FD5D-9ED4-533C-B624-953FABA08B32}"/>
                    </a:ext>
                  </a:extLst>
                </p:cNvPr>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1704;p70">
                <a:extLst>
                  <a:ext uri="{FF2B5EF4-FFF2-40B4-BE49-F238E27FC236}">
                    <a16:creationId xmlns:a16="http://schemas.microsoft.com/office/drawing/2014/main" id="{AF3BB29C-88AE-A6D8-5B1F-99A3217C93B1}"/>
                  </a:ext>
                </a:extLst>
              </p:cNvPr>
              <p:cNvGrpSpPr/>
              <p:nvPr/>
            </p:nvGrpSpPr>
            <p:grpSpPr>
              <a:xfrm>
                <a:off x="4104889" y="3699242"/>
                <a:ext cx="37776" cy="32357"/>
                <a:chOff x="4104889" y="3699242"/>
                <a:chExt cx="37776" cy="32357"/>
              </a:xfrm>
            </p:grpSpPr>
            <p:sp>
              <p:nvSpPr>
                <p:cNvPr id="2206" name="Google Shape;11705;p70">
                  <a:extLst>
                    <a:ext uri="{FF2B5EF4-FFF2-40B4-BE49-F238E27FC236}">
                      <a16:creationId xmlns:a16="http://schemas.microsoft.com/office/drawing/2014/main" id="{530A6B03-3D41-CE8C-17E4-39B2997ADB9A}"/>
                    </a:ext>
                  </a:extLst>
                </p:cNvPr>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11706;p70">
                  <a:extLst>
                    <a:ext uri="{FF2B5EF4-FFF2-40B4-BE49-F238E27FC236}">
                      <a16:creationId xmlns:a16="http://schemas.microsoft.com/office/drawing/2014/main" id="{B577EE7A-FB58-B560-B3BF-EE4D4728530A}"/>
                    </a:ext>
                  </a:extLst>
                </p:cNvPr>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1707;p70">
                <a:extLst>
                  <a:ext uri="{FF2B5EF4-FFF2-40B4-BE49-F238E27FC236}">
                    <a16:creationId xmlns:a16="http://schemas.microsoft.com/office/drawing/2014/main" id="{EDB96FBD-D042-491A-3642-B3B3D66966F5}"/>
                  </a:ext>
                </a:extLst>
              </p:cNvPr>
              <p:cNvGrpSpPr/>
              <p:nvPr/>
            </p:nvGrpSpPr>
            <p:grpSpPr>
              <a:xfrm>
                <a:off x="4143608" y="3475121"/>
                <a:ext cx="37878" cy="32420"/>
                <a:chOff x="4143608" y="3475121"/>
                <a:chExt cx="37878" cy="32420"/>
              </a:xfrm>
            </p:grpSpPr>
            <p:sp>
              <p:nvSpPr>
                <p:cNvPr id="2204" name="Google Shape;11708;p70">
                  <a:extLst>
                    <a:ext uri="{FF2B5EF4-FFF2-40B4-BE49-F238E27FC236}">
                      <a16:creationId xmlns:a16="http://schemas.microsoft.com/office/drawing/2014/main" id="{CC397B47-26DC-1062-E3EA-9F9200E940D9}"/>
                    </a:ext>
                  </a:extLst>
                </p:cNvPr>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11709;p70">
                  <a:extLst>
                    <a:ext uri="{FF2B5EF4-FFF2-40B4-BE49-F238E27FC236}">
                      <a16:creationId xmlns:a16="http://schemas.microsoft.com/office/drawing/2014/main" id="{8B797BAD-39BC-638E-59A5-86D589EF8D1A}"/>
                    </a:ext>
                  </a:extLst>
                </p:cNvPr>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1710;p70">
                <a:extLst>
                  <a:ext uri="{FF2B5EF4-FFF2-40B4-BE49-F238E27FC236}">
                    <a16:creationId xmlns:a16="http://schemas.microsoft.com/office/drawing/2014/main" id="{FE2EB67A-7DEB-C9E8-13B0-2E6C7266FD3C}"/>
                  </a:ext>
                </a:extLst>
              </p:cNvPr>
              <p:cNvGrpSpPr/>
              <p:nvPr/>
            </p:nvGrpSpPr>
            <p:grpSpPr>
              <a:xfrm>
                <a:off x="4217248" y="3570893"/>
                <a:ext cx="37776" cy="32364"/>
                <a:chOff x="4217248" y="3570893"/>
                <a:chExt cx="37776" cy="32364"/>
              </a:xfrm>
            </p:grpSpPr>
            <p:sp>
              <p:nvSpPr>
                <p:cNvPr id="2202" name="Google Shape;11711;p70">
                  <a:extLst>
                    <a:ext uri="{FF2B5EF4-FFF2-40B4-BE49-F238E27FC236}">
                      <a16:creationId xmlns:a16="http://schemas.microsoft.com/office/drawing/2014/main" id="{0E10996B-38D7-101C-2A17-26B201091F4A}"/>
                    </a:ext>
                  </a:extLst>
                </p:cNvPr>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11712;p70">
                  <a:extLst>
                    <a:ext uri="{FF2B5EF4-FFF2-40B4-BE49-F238E27FC236}">
                      <a16:creationId xmlns:a16="http://schemas.microsoft.com/office/drawing/2014/main" id="{6D53BA8F-C1E5-4265-D906-1FC0A2B39E70}"/>
                    </a:ext>
                  </a:extLst>
                </p:cNvPr>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11713;p70">
                <a:extLst>
                  <a:ext uri="{FF2B5EF4-FFF2-40B4-BE49-F238E27FC236}">
                    <a16:creationId xmlns:a16="http://schemas.microsoft.com/office/drawing/2014/main" id="{D7718C5B-1321-03B8-1D86-268FD5E80B46}"/>
                  </a:ext>
                </a:extLst>
              </p:cNvPr>
              <p:cNvGrpSpPr/>
              <p:nvPr/>
            </p:nvGrpSpPr>
            <p:grpSpPr>
              <a:xfrm>
                <a:off x="4255307" y="3431612"/>
                <a:ext cx="37776" cy="32451"/>
                <a:chOff x="4255307" y="3431612"/>
                <a:chExt cx="37776" cy="32451"/>
              </a:xfrm>
            </p:grpSpPr>
            <p:sp>
              <p:nvSpPr>
                <p:cNvPr id="2200" name="Google Shape;11714;p70">
                  <a:extLst>
                    <a:ext uri="{FF2B5EF4-FFF2-40B4-BE49-F238E27FC236}">
                      <a16:creationId xmlns:a16="http://schemas.microsoft.com/office/drawing/2014/main" id="{91E71540-22E2-E1DE-CAE5-92D455383C37}"/>
                    </a:ext>
                  </a:extLst>
                </p:cNvPr>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11715;p70">
                  <a:extLst>
                    <a:ext uri="{FF2B5EF4-FFF2-40B4-BE49-F238E27FC236}">
                      <a16:creationId xmlns:a16="http://schemas.microsoft.com/office/drawing/2014/main" id="{BA3231CF-DE7B-1DD4-DCB9-E3971E669105}"/>
                    </a:ext>
                  </a:extLst>
                </p:cNvPr>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1716;p70">
                <a:extLst>
                  <a:ext uri="{FF2B5EF4-FFF2-40B4-BE49-F238E27FC236}">
                    <a16:creationId xmlns:a16="http://schemas.microsoft.com/office/drawing/2014/main" id="{9333EE4A-E46D-0582-803E-5271F09A142F}"/>
                  </a:ext>
                </a:extLst>
              </p:cNvPr>
              <p:cNvGrpSpPr/>
              <p:nvPr/>
            </p:nvGrpSpPr>
            <p:grpSpPr>
              <a:xfrm>
                <a:off x="3853052" y="3577398"/>
                <a:ext cx="37776" cy="32420"/>
                <a:chOff x="3853052" y="3577398"/>
                <a:chExt cx="37776" cy="32420"/>
              </a:xfrm>
            </p:grpSpPr>
            <p:sp>
              <p:nvSpPr>
                <p:cNvPr id="2198" name="Google Shape;11717;p70">
                  <a:extLst>
                    <a:ext uri="{FF2B5EF4-FFF2-40B4-BE49-F238E27FC236}">
                      <a16:creationId xmlns:a16="http://schemas.microsoft.com/office/drawing/2014/main" id="{3602E00D-0023-0CFF-0093-62CAADAE56A1}"/>
                    </a:ext>
                  </a:extLst>
                </p:cNvPr>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11718;p70">
                  <a:extLst>
                    <a:ext uri="{FF2B5EF4-FFF2-40B4-BE49-F238E27FC236}">
                      <a16:creationId xmlns:a16="http://schemas.microsoft.com/office/drawing/2014/main" id="{E45E4D81-54DB-46F6-7CA6-99550706B460}"/>
                    </a:ext>
                  </a:extLst>
                </p:cNvPr>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11719;p70">
                <a:extLst>
                  <a:ext uri="{FF2B5EF4-FFF2-40B4-BE49-F238E27FC236}">
                    <a16:creationId xmlns:a16="http://schemas.microsoft.com/office/drawing/2014/main" id="{00F8C207-B29B-D6E7-193B-D7BA6DBE819B}"/>
                  </a:ext>
                </a:extLst>
              </p:cNvPr>
              <p:cNvGrpSpPr/>
              <p:nvPr/>
            </p:nvGrpSpPr>
            <p:grpSpPr>
              <a:xfrm>
                <a:off x="4039908" y="3412107"/>
                <a:ext cx="37776" cy="32357"/>
                <a:chOff x="4039908" y="3412107"/>
                <a:chExt cx="37776" cy="32357"/>
              </a:xfrm>
            </p:grpSpPr>
            <p:sp>
              <p:nvSpPr>
                <p:cNvPr id="2196" name="Google Shape;11720;p70">
                  <a:extLst>
                    <a:ext uri="{FF2B5EF4-FFF2-40B4-BE49-F238E27FC236}">
                      <a16:creationId xmlns:a16="http://schemas.microsoft.com/office/drawing/2014/main" id="{07B5764D-6B4B-8D53-60F5-C7921368A575}"/>
                    </a:ext>
                  </a:extLst>
                </p:cNvPr>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11721;p70">
                  <a:extLst>
                    <a:ext uri="{FF2B5EF4-FFF2-40B4-BE49-F238E27FC236}">
                      <a16:creationId xmlns:a16="http://schemas.microsoft.com/office/drawing/2014/main" id="{911EFF26-E519-01B5-47C5-B4CFB3A108D0}"/>
                    </a:ext>
                  </a:extLst>
                </p:cNvPr>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1722;p70">
                <a:extLst>
                  <a:ext uri="{FF2B5EF4-FFF2-40B4-BE49-F238E27FC236}">
                    <a16:creationId xmlns:a16="http://schemas.microsoft.com/office/drawing/2014/main" id="{1DF3A5E3-14AF-21DD-4764-52849C2A79D0}"/>
                  </a:ext>
                </a:extLst>
              </p:cNvPr>
              <p:cNvGrpSpPr/>
              <p:nvPr/>
            </p:nvGrpSpPr>
            <p:grpSpPr>
              <a:xfrm>
                <a:off x="4017360" y="3342061"/>
                <a:ext cx="37870" cy="32380"/>
                <a:chOff x="4017360" y="3342061"/>
                <a:chExt cx="37870" cy="32380"/>
              </a:xfrm>
            </p:grpSpPr>
            <p:sp>
              <p:nvSpPr>
                <p:cNvPr id="2194" name="Google Shape;11723;p70">
                  <a:extLst>
                    <a:ext uri="{FF2B5EF4-FFF2-40B4-BE49-F238E27FC236}">
                      <a16:creationId xmlns:a16="http://schemas.microsoft.com/office/drawing/2014/main" id="{55984D0F-ADCE-EC81-F8E7-D7EECBCE5F37}"/>
                    </a:ext>
                  </a:extLst>
                </p:cNvPr>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11724;p70">
                  <a:extLst>
                    <a:ext uri="{FF2B5EF4-FFF2-40B4-BE49-F238E27FC236}">
                      <a16:creationId xmlns:a16="http://schemas.microsoft.com/office/drawing/2014/main" id="{C2471383-03D4-25B0-F526-700331237C51}"/>
                    </a:ext>
                  </a:extLst>
                </p:cNvPr>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1725;p70">
                <a:extLst>
                  <a:ext uri="{FF2B5EF4-FFF2-40B4-BE49-F238E27FC236}">
                    <a16:creationId xmlns:a16="http://schemas.microsoft.com/office/drawing/2014/main" id="{D59D35AC-8BD8-E847-DE8F-F1B7AB460B5B}"/>
                  </a:ext>
                </a:extLst>
              </p:cNvPr>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726;p70">
                <a:extLst>
                  <a:ext uri="{FF2B5EF4-FFF2-40B4-BE49-F238E27FC236}">
                    <a16:creationId xmlns:a16="http://schemas.microsoft.com/office/drawing/2014/main" id="{59FC6258-87CE-1AAE-0137-D32249DBFFA9}"/>
                  </a:ext>
                </a:extLst>
              </p:cNvPr>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11727;p70">
                <a:extLst>
                  <a:ext uri="{FF2B5EF4-FFF2-40B4-BE49-F238E27FC236}">
                    <a16:creationId xmlns:a16="http://schemas.microsoft.com/office/drawing/2014/main" id="{42F8DFB1-B52E-DA36-3D46-6893BF560016}"/>
                  </a:ext>
                </a:extLst>
              </p:cNvPr>
              <p:cNvGrpSpPr/>
              <p:nvPr/>
            </p:nvGrpSpPr>
            <p:grpSpPr>
              <a:xfrm>
                <a:off x="3750870" y="3418650"/>
                <a:ext cx="37776" cy="32380"/>
                <a:chOff x="3750870" y="3418650"/>
                <a:chExt cx="37776" cy="32380"/>
              </a:xfrm>
            </p:grpSpPr>
            <p:sp>
              <p:nvSpPr>
                <p:cNvPr id="2192" name="Google Shape;11728;p70">
                  <a:extLst>
                    <a:ext uri="{FF2B5EF4-FFF2-40B4-BE49-F238E27FC236}">
                      <a16:creationId xmlns:a16="http://schemas.microsoft.com/office/drawing/2014/main" id="{6F6BDFAC-390B-834C-2835-B3E2F8FEBC87}"/>
                    </a:ext>
                  </a:extLst>
                </p:cNvPr>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11729;p70">
                  <a:extLst>
                    <a:ext uri="{FF2B5EF4-FFF2-40B4-BE49-F238E27FC236}">
                      <a16:creationId xmlns:a16="http://schemas.microsoft.com/office/drawing/2014/main" id="{98EDC286-BBCA-02E2-4A7E-192E69778641}"/>
                    </a:ext>
                  </a:extLst>
                </p:cNvPr>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11730;p70">
                <a:extLst>
                  <a:ext uri="{FF2B5EF4-FFF2-40B4-BE49-F238E27FC236}">
                    <a16:creationId xmlns:a16="http://schemas.microsoft.com/office/drawing/2014/main" id="{F334DECD-A771-F690-8979-C6ADACB81863}"/>
                  </a:ext>
                </a:extLst>
              </p:cNvPr>
              <p:cNvGrpSpPr/>
              <p:nvPr/>
            </p:nvGrpSpPr>
            <p:grpSpPr>
              <a:xfrm>
                <a:off x="3632509" y="3274438"/>
                <a:ext cx="37783" cy="32357"/>
                <a:chOff x="3632509" y="3274438"/>
                <a:chExt cx="37783" cy="32357"/>
              </a:xfrm>
            </p:grpSpPr>
            <p:sp>
              <p:nvSpPr>
                <p:cNvPr id="2190" name="Google Shape;11731;p70">
                  <a:extLst>
                    <a:ext uri="{FF2B5EF4-FFF2-40B4-BE49-F238E27FC236}">
                      <a16:creationId xmlns:a16="http://schemas.microsoft.com/office/drawing/2014/main" id="{410F4C81-9CBB-5F11-93AF-CF6BC5F63000}"/>
                    </a:ext>
                  </a:extLst>
                </p:cNvPr>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11732;p70">
                  <a:extLst>
                    <a:ext uri="{FF2B5EF4-FFF2-40B4-BE49-F238E27FC236}">
                      <a16:creationId xmlns:a16="http://schemas.microsoft.com/office/drawing/2014/main" id="{1D952462-70AA-CABF-3865-3F85068DFEF7}"/>
                    </a:ext>
                  </a:extLst>
                </p:cNvPr>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11733;p70">
                <a:extLst>
                  <a:ext uri="{FF2B5EF4-FFF2-40B4-BE49-F238E27FC236}">
                    <a16:creationId xmlns:a16="http://schemas.microsoft.com/office/drawing/2014/main" id="{41F2386B-8A2B-9CCB-4A64-9EC1D6C042A2}"/>
                  </a:ext>
                </a:extLst>
              </p:cNvPr>
              <p:cNvGrpSpPr/>
              <p:nvPr/>
            </p:nvGrpSpPr>
            <p:grpSpPr>
              <a:xfrm>
                <a:off x="3906424" y="3297561"/>
                <a:ext cx="37776" cy="32451"/>
                <a:chOff x="3906424" y="3297561"/>
                <a:chExt cx="37776" cy="32451"/>
              </a:xfrm>
            </p:grpSpPr>
            <p:sp>
              <p:nvSpPr>
                <p:cNvPr id="2188" name="Google Shape;11734;p70">
                  <a:extLst>
                    <a:ext uri="{FF2B5EF4-FFF2-40B4-BE49-F238E27FC236}">
                      <a16:creationId xmlns:a16="http://schemas.microsoft.com/office/drawing/2014/main" id="{9685F3B2-1F48-5941-5B98-9F03B8657556}"/>
                    </a:ext>
                  </a:extLst>
                </p:cNvPr>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11735;p70">
                  <a:extLst>
                    <a:ext uri="{FF2B5EF4-FFF2-40B4-BE49-F238E27FC236}">
                      <a16:creationId xmlns:a16="http://schemas.microsoft.com/office/drawing/2014/main" id="{80493500-31F5-589B-2FEC-C6581FC84FC7}"/>
                    </a:ext>
                  </a:extLst>
                </p:cNvPr>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1736;p70">
                <a:extLst>
                  <a:ext uri="{FF2B5EF4-FFF2-40B4-BE49-F238E27FC236}">
                    <a16:creationId xmlns:a16="http://schemas.microsoft.com/office/drawing/2014/main" id="{EC6AF12A-7CFB-1812-43C8-0CD800657EDA}"/>
                  </a:ext>
                </a:extLst>
              </p:cNvPr>
              <p:cNvGrpSpPr/>
              <p:nvPr/>
            </p:nvGrpSpPr>
            <p:grpSpPr>
              <a:xfrm>
                <a:off x="3866084" y="3412107"/>
                <a:ext cx="37776" cy="32357"/>
                <a:chOff x="3866084" y="3412107"/>
                <a:chExt cx="37776" cy="32357"/>
              </a:xfrm>
            </p:grpSpPr>
            <p:sp>
              <p:nvSpPr>
                <p:cNvPr id="2186" name="Google Shape;11737;p70">
                  <a:extLst>
                    <a:ext uri="{FF2B5EF4-FFF2-40B4-BE49-F238E27FC236}">
                      <a16:creationId xmlns:a16="http://schemas.microsoft.com/office/drawing/2014/main" id="{50BB3A88-B72E-8DBE-CF0C-924908D74938}"/>
                    </a:ext>
                  </a:extLst>
                </p:cNvPr>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11738;p70">
                  <a:extLst>
                    <a:ext uri="{FF2B5EF4-FFF2-40B4-BE49-F238E27FC236}">
                      <a16:creationId xmlns:a16="http://schemas.microsoft.com/office/drawing/2014/main" id="{5BEE1F8B-9332-BD8B-F851-FD30A551B97A}"/>
                    </a:ext>
                  </a:extLst>
                </p:cNvPr>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11739;p70">
                <a:extLst>
                  <a:ext uri="{FF2B5EF4-FFF2-40B4-BE49-F238E27FC236}">
                    <a16:creationId xmlns:a16="http://schemas.microsoft.com/office/drawing/2014/main" id="{94E7D50A-8960-A155-9FCB-7B839D5FB9E1}"/>
                  </a:ext>
                </a:extLst>
              </p:cNvPr>
              <p:cNvGrpSpPr/>
              <p:nvPr/>
            </p:nvGrpSpPr>
            <p:grpSpPr>
              <a:xfrm>
                <a:off x="4023919" y="3766409"/>
                <a:ext cx="37783" cy="32357"/>
                <a:chOff x="4023919" y="3766409"/>
                <a:chExt cx="37783" cy="32357"/>
              </a:xfrm>
            </p:grpSpPr>
            <p:sp>
              <p:nvSpPr>
                <p:cNvPr id="2184" name="Google Shape;11740;p70">
                  <a:extLst>
                    <a:ext uri="{FF2B5EF4-FFF2-40B4-BE49-F238E27FC236}">
                      <a16:creationId xmlns:a16="http://schemas.microsoft.com/office/drawing/2014/main" id="{0578D91D-3E3D-F446-23B3-20228DFF6B4B}"/>
                    </a:ext>
                  </a:extLst>
                </p:cNvPr>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11741;p70">
                  <a:extLst>
                    <a:ext uri="{FF2B5EF4-FFF2-40B4-BE49-F238E27FC236}">
                      <a16:creationId xmlns:a16="http://schemas.microsoft.com/office/drawing/2014/main" id="{5D23F7E8-014A-E46C-4FDF-0C6554F9B225}"/>
                    </a:ext>
                  </a:extLst>
                </p:cNvPr>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11742;p70">
                <a:extLst>
                  <a:ext uri="{FF2B5EF4-FFF2-40B4-BE49-F238E27FC236}">
                    <a16:creationId xmlns:a16="http://schemas.microsoft.com/office/drawing/2014/main" id="{54DAC2E3-7B4E-D26F-65C5-3005B6C980E4}"/>
                  </a:ext>
                </a:extLst>
              </p:cNvPr>
              <p:cNvGrpSpPr/>
              <p:nvPr/>
            </p:nvGrpSpPr>
            <p:grpSpPr>
              <a:xfrm>
                <a:off x="3973882" y="3779449"/>
                <a:ext cx="37776" cy="32357"/>
                <a:chOff x="3973882" y="3779449"/>
                <a:chExt cx="37776" cy="32357"/>
              </a:xfrm>
            </p:grpSpPr>
            <p:sp>
              <p:nvSpPr>
                <p:cNvPr id="2182" name="Google Shape;11743;p70">
                  <a:extLst>
                    <a:ext uri="{FF2B5EF4-FFF2-40B4-BE49-F238E27FC236}">
                      <a16:creationId xmlns:a16="http://schemas.microsoft.com/office/drawing/2014/main" id="{60B28F7C-C964-F1DD-F7E8-7E4D43F0BE86}"/>
                    </a:ext>
                  </a:extLst>
                </p:cNvPr>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11744;p70">
                  <a:extLst>
                    <a:ext uri="{FF2B5EF4-FFF2-40B4-BE49-F238E27FC236}">
                      <a16:creationId xmlns:a16="http://schemas.microsoft.com/office/drawing/2014/main" id="{D9ECFF74-46E6-CF76-0666-AE8857C0CA75}"/>
                    </a:ext>
                  </a:extLst>
                </p:cNvPr>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1745;p70">
                <a:extLst>
                  <a:ext uri="{FF2B5EF4-FFF2-40B4-BE49-F238E27FC236}">
                    <a16:creationId xmlns:a16="http://schemas.microsoft.com/office/drawing/2014/main" id="{1E1B741D-B551-1A0F-1B9C-9D9D0C366BE7}"/>
                  </a:ext>
                </a:extLst>
              </p:cNvPr>
              <p:cNvGrpSpPr/>
              <p:nvPr/>
            </p:nvGrpSpPr>
            <p:grpSpPr>
              <a:xfrm>
                <a:off x="4073398" y="3838028"/>
                <a:ext cx="37776" cy="32380"/>
                <a:chOff x="4073398" y="3838028"/>
                <a:chExt cx="37776" cy="32380"/>
              </a:xfrm>
            </p:grpSpPr>
            <p:sp>
              <p:nvSpPr>
                <p:cNvPr id="2180" name="Google Shape;11746;p70">
                  <a:extLst>
                    <a:ext uri="{FF2B5EF4-FFF2-40B4-BE49-F238E27FC236}">
                      <a16:creationId xmlns:a16="http://schemas.microsoft.com/office/drawing/2014/main" id="{C76B49E8-33F1-6968-AFEA-4C960A05C880}"/>
                    </a:ext>
                  </a:extLst>
                </p:cNvPr>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11747;p70">
                  <a:extLst>
                    <a:ext uri="{FF2B5EF4-FFF2-40B4-BE49-F238E27FC236}">
                      <a16:creationId xmlns:a16="http://schemas.microsoft.com/office/drawing/2014/main" id="{03850684-27DD-F930-E2BE-D6D61F1F63BB}"/>
                    </a:ext>
                  </a:extLst>
                </p:cNvPr>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11748;p70">
                <a:extLst>
                  <a:ext uri="{FF2B5EF4-FFF2-40B4-BE49-F238E27FC236}">
                    <a16:creationId xmlns:a16="http://schemas.microsoft.com/office/drawing/2014/main" id="{A72A5B73-2FAE-EF64-0990-B8E7563EB06E}"/>
                  </a:ext>
                </a:extLst>
              </p:cNvPr>
              <p:cNvGrpSpPr/>
              <p:nvPr/>
            </p:nvGrpSpPr>
            <p:grpSpPr>
              <a:xfrm>
                <a:off x="4342672" y="4144496"/>
                <a:ext cx="37752" cy="32364"/>
                <a:chOff x="4342672" y="4144496"/>
                <a:chExt cx="37752" cy="32364"/>
              </a:xfrm>
            </p:grpSpPr>
            <p:sp>
              <p:nvSpPr>
                <p:cNvPr id="2161" name="Google Shape;11749;p70">
                  <a:extLst>
                    <a:ext uri="{FF2B5EF4-FFF2-40B4-BE49-F238E27FC236}">
                      <a16:creationId xmlns:a16="http://schemas.microsoft.com/office/drawing/2014/main" id="{53F49C4C-BC3F-EBC6-6227-CCAC57929FE9}"/>
                    </a:ext>
                  </a:extLst>
                </p:cNvPr>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11750;p70">
                  <a:extLst>
                    <a:ext uri="{FF2B5EF4-FFF2-40B4-BE49-F238E27FC236}">
                      <a16:creationId xmlns:a16="http://schemas.microsoft.com/office/drawing/2014/main" id="{98538F0C-9080-0C9E-9E4D-C41D8AB3684F}"/>
                    </a:ext>
                  </a:extLst>
                </p:cNvPr>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11751;p70">
                <a:extLst>
                  <a:ext uri="{FF2B5EF4-FFF2-40B4-BE49-F238E27FC236}">
                    <a16:creationId xmlns:a16="http://schemas.microsoft.com/office/drawing/2014/main" id="{1731E7C4-92EA-3261-D867-8A9DEA128163}"/>
                  </a:ext>
                </a:extLst>
              </p:cNvPr>
              <p:cNvGrpSpPr/>
              <p:nvPr/>
            </p:nvGrpSpPr>
            <p:grpSpPr>
              <a:xfrm>
                <a:off x="4406386" y="4056872"/>
                <a:ext cx="37783" cy="32364"/>
                <a:chOff x="4406386" y="4056872"/>
                <a:chExt cx="37783" cy="32364"/>
              </a:xfrm>
            </p:grpSpPr>
            <p:sp>
              <p:nvSpPr>
                <p:cNvPr id="2159" name="Google Shape;11752;p70">
                  <a:extLst>
                    <a:ext uri="{FF2B5EF4-FFF2-40B4-BE49-F238E27FC236}">
                      <a16:creationId xmlns:a16="http://schemas.microsoft.com/office/drawing/2014/main" id="{6B73BDA1-B43C-6C8A-3E33-AEF89F0586BA}"/>
                    </a:ext>
                  </a:extLst>
                </p:cNvPr>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11753;p70">
                  <a:extLst>
                    <a:ext uri="{FF2B5EF4-FFF2-40B4-BE49-F238E27FC236}">
                      <a16:creationId xmlns:a16="http://schemas.microsoft.com/office/drawing/2014/main" id="{FEFF72F0-ECE5-7D5E-F4C5-5BB566772B13}"/>
                    </a:ext>
                  </a:extLst>
                </p:cNvPr>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1754;p70">
                <a:extLst>
                  <a:ext uri="{FF2B5EF4-FFF2-40B4-BE49-F238E27FC236}">
                    <a16:creationId xmlns:a16="http://schemas.microsoft.com/office/drawing/2014/main" id="{8C1C866C-2C9C-9AEF-5D35-D9E8C1E4C807}"/>
                  </a:ext>
                </a:extLst>
              </p:cNvPr>
              <p:cNvGrpSpPr/>
              <p:nvPr/>
            </p:nvGrpSpPr>
            <p:grpSpPr>
              <a:xfrm>
                <a:off x="4284416" y="4245254"/>
                <a:ext cx="37783" cy="32357"/>
                <a:chOff x="4284416" y="4245254"/>
                <a:chExt cx="37783" cy="32357"/>
              </a:xfrm>
            </p:grpSpPr>
            <p:sp>
              <p:nvSpPr>
                <p:cNvPr id="2157" name="Google Shape;11755;p70">
                  <a:extLst>
                    <a:ext uri="{FF2B5EF4-FFF2-40B4-BE49-F238E27FC236}">
                      <a16:creationId xmlns:a16="http://schemas.microsoft.com/office/drawing/2014/main" id="{862881D8-9223-C80A-FA39-C84DCFDC7EBF}"/>
                    </a:ext>
                  </a:extLst>
                </p:cNvPr>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11756;p70">
                  <a:extLst>
                    <a:ext uri="{FF2B5EF4-FFF2-40B4-BE49-F238E27FC236}">
                      <a16:creationId xmlns:a16="http://schemas.microsoft.com/office/drawing/2014/main" id="{97A63B32-EA5C-466D-190F-F533DBD74F22}"/>
                    </a:ext>
                  </a:extLst>
                </p:cNvPr>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11757;p70">
                <a:extLst>
                  <a:ext uri="{FF2B5EF4-FFF2-40B4-BE49-F238E27FC236}">
                    <a16:creationId xmlns:a16="http://schemas.microsoft.com/office/drawing/2014/main" id="{1403D7C5-3871-99FB-D4A5-34FDA6EB9E32}"/>
                  </a:ext>
                </a:extLst>
              </p:cNvPr>
              <p:cNvGrpSpPr/>
              <p:nvPr/>
            </p:nvGrpSpPr>
            <p:grpSpPr>
              <a:xfrm>
                <a:off x="4219057" y="4331258"/>
                <a:ext cx="37776" cy="32364"/>
                <a:chOff x="4219057" y="4331258"/>
                <a:chExt cx="37776" cy="32364"/>
              </a:xfrm>
            </p:grpSpPr>
            <p:sp>
              <p:nvSpPr>
                <p:cNvPr id="2155" name="Google Shape;11758;p70">
                  <a:extLst>
                    <a:ext uri="{FF2B5EF4-FFF2-40B4-BE49-F238E27FC236}">
                      <a16:creationId xmlns:a16="http://schemas.microsoft.com/office/drawing/2014/main" id="{C64CF059-11C1-AA56-B822-49E6BE1B72FB}"/>
                    </a:ext>
                  </a:extLst>
                </p:cNvPr>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11759;p70">
                  <a:extLst>
                    <a:ext uri="{FF2B5EF4-FFF2-40B4-BE49-F238E27FC236}">
                      <a16:creationId xmlns:a16="http://schemas.microsoft.com/office/drawing/2014/main" id="{809922D4-8AB0-0FE6-1FCF-7AA18A6738B1}"/>
                    </a:ext>
                  </a:extLst>
                </p:cNvPr>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1760;p70">
                <a:extLst>
                  <a:ext uri="{FF2B5EF4-FFF2-40B4-BE49-F238E27FC236}">
                    <a16:creationId xmlns:a16="http://schemas.microsoft.com/office/drawing/2014/main" id="{C108EF10-F133-3C5F-DDE6-1FB734293A8E}"/>
                  </a:ext>
                </a:extLst>
              </p:cNvPr>
              <p:cNvGrpSpPr/>
              <p:nvPr/>
            </p:nvGrpSpPr>
            <p:grpSpPr>
              <a:xfrm>
                <a:off x="4204122" y="4141688"/>
                <a:ext cx="33497" cy="28699"/>
                <a:chOff x="4204122" y="4141688"/>
                <a:chExt cx="33497" cy="28699"/>
              </a:xfrm>
            </p:grpSpPr>
            <p:sp>
              <p:nvSpPr>
                <p:cNvPr id="2153" name="Google Shape;11761;p70">
                  <a:extLst>
                    <a:ext uri="{FF2B5EF4-FFF2-40B4-BE49-F238E27FC236}">
                      <a16:creationId xmlns:a16="http://schemas.microsoft.com/office/drawing/2014/main" id="{54D31EBD-ECD3-FAF4-8E9E-96217E358C17}"/>
                    </a:ext>
                  </a:extLst>
                </p:cNvPr>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11762;p70">
                  <a:extLst>
                    <a:ext uri="{FF2B5EF4-FFF2-40B4-BE49-F238E27FC236}">
                      <a16:creationId xmlns:a16="http://schemas.microsoft.com/office/drawing/2014/main" id="{79659EEA-8485-E7C7-8C89-0B9ECE283F22}"/>
                    </a:ext>
                  </a:extLst>
                </p:cNvPr>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11763;p70">
                <a:extLst>
                  <a:ext uri="{FF2B5EF4-FFF2-40B4-BE49-F238E27FC236}">
                    <a16:creationId xmlns:a16="http://schemas.microsoft.com/office/drawing/2014/main" id="{8E07E6DD-ACAB-BAE7-546F-99449405D932}"/>
                  </a:ext>
                </a:extLst>
              </p:cNvPr>
              <p:cNvGrpSpPr/>
              <p:nvPr/>
            </p:nvGrpSpPr>
            <p:grpSpPr>
              <a:xfrm>
                <a:off x="4301546" y="4003869"/>
                <a:ext cx="38916" cy="33324"/>
                <a:chOff x="4301546" y="4003869"/>
                <a:chExt cx="38916" cy="33324"/>
              </a:xfrm>
            </p:grpSpPr>
            <p:sp>
              <p:nvSpPr>
                <p:cNvPr id="2151" name="Google Shape;11764;p70">
                  <a:extLst>
                    <a:ext uri="{FF2B5EF4-FFF2-40B4-BE49-F238E27FC236}">
                      <a16:creationId xmlns:a16="http://schemas.microsoft.com/office/drawing/2014/main" id="{FC0D4AF5-8A80-3EF4-AB92-AA146BBC0935}"/>
                    </a:ext>
                  </a:extLst>
                </p:cNvPr>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11765;p70">
                  <a:extLst>
                    <a:ext uri="{FF2B5EF4-FFF2-40B4-BE49-F238E27FC236}">
                      <a16:creationId xmlns:a16="http://schemas.microsoft.com/office/drawing/2014/main" id="{81CCB5BB-BF17-20F8-4860-6E11A881637A}"/>
                    </a:ext>
                  </a:extLst>
                </p:cNvPr>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11766;p70">
                <a:extLst>
                  <a:ext uri="{FF2B5EF4-FFF2-40B4-BE49-F238E27FC236}">
                    <a16:creationId xmlns:a16="http://schemas.microsoft.com/office/drawing/2014/main" id="{BBCD9B34-095B-B878-730D-DBD52715B00C}"/>
                  </a:ext>
                </a:extLst>
              </p:cNvPr>
              <p:cNvGrpSpPr/>
              <p:nvPr/>
            </p:nvGrpSpPr>
            <p:grpSpPr>
              <a:xfrm>
                <a:off x="4210681" y="3924669"/>
                <a:ext cx="36549" cy="31366"/>
                <a:chOff x="4210681" y="3924669"/>
                <a:chExt cx="36549" cy="31366"/>
              </a:xfrm>
            </p:grpSpPr>
            <p:sp>
              <p:nvSpPr>
                <p:cNvPr id="2149" name="Google Shape;11767;p70">
                  <a:extLst>
                    <a:ext uri="{FF2B5EF4-FFF2-40B4-BE49-F238E27FC236}">
                      <a16:creationId xmlns:a16="http://schemas.microsoft.com/office/drawing/2014/main" id="{5AC6C642-E2FB-B26D-966A-06741C954596}"/>
                    </a:ext>
                  </a:extLst>
                </p:cNvPr>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11768;p70">
                  <a:extLst>
                    <a:ext uri="{FF2B5EF4-FFF2-40B4-BE49-F238E27FC236}">
                      <a16:creationId xmlns:a16="http://schemas.microsoft.com/office/drawing/2014/main" id="{163DAA3A-BE1B-3903-C798-B09C23FE4AA9}"/>
                    </a:ext>
                  </a:extLst>
                </p:cNvPr>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11769;p70">
                <a:extLst>
                  <a:ext uri="{FF2B5EF4-FFF2-40B4-BE49-F238E27FC236}">
                    <a16:creationId xmlns:a16="http://schemas.microsoft.com/office/drawing/2014/main" id="{FFF11089-BA45-3991-5825-9432052F9F80}"/>
                  </a:ext>
                </a:extLst>
              </p:cNvPr>
              <p:cNvGrpSpPr/>
              <p:nvPr/>
            </p:nvGrpSpPr>
            <p:grpSpPr>
              <a:xfrm>
                <a:off x="3987771" y="3628874"/>
                <a:ext cx="31499" cy="26993"/>
                <a:chOff x="3987771" y="3628874"/>
                <a:chExt cx="31499" cy="26993"/>
              </a:xfrm>
            </p:grpSpPr>
            <p:sp>
              <p:nvSpPr>
                <p:cNvPr id="2147" name="Google Shape;11770;p70">
                  <a:extLst>
                    <a:ext uri="{FF2B5EF4-FFF2-40B4-BE49-F238E27FC236}">
                      <a16:creationId xmlns:a16="http://schemas.microsoft.com/office/drawing/2014/main" id="{1612FC2B-D568-C17E-058A-87BE60E9833F}"/>
                    </a:ext>
                  </a:extLst>
                </p:cNvPr>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11771;p70">
                  <a:extLst>
                    <a:ext uri="{FF2B5EF4-FFF2-40B4-BE49-F238E27FC236}">
                      <a16:creationId xmlns:a16="http://schemas.microsoft.com/office/drawing/2014/main" id="{BD159170-6ABE-46A7-C654-B8D75B25594E}"/>
                    </a:ext>
                  </a:extLst>
                </p:cNvPr>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11772;p70">
                <a:extLst>
                  <a:ext uri="{FF2B5EF4-FFF2-40B4-BE49-F238E27FC236}">
                    <a16:creationId xmlns:a16="http://schemas.microsoft.com/office/drawing/2014/main" id="{3C963511-6E7A-72C4-8068-17B30A1E412C}"/>
                  </a:ext>
                </a:extLst>
              </p:cNvPr>
              <p:cNvGrpSpPr/>
              <p:nvPr/>
            </p:nvGrpSpPr>
            <p:grpSpPr>
              <a:xfrm>
                <a:off x="4087382" y="3775674"/>
                <a:ext cx="31405" cy="26898"/>
                <a:chOff x="4087382" y="3775674"/>
                <a:chExt cx="31405" cy="26898"/>
              </a:xfrm>
            </p:grpSpPr>
            <p:sp>
              <p:nvSpPr>
                <p:cNvPr id="2145" name="Google Shape;11773;p70">
                  <a:extLst>
                    <a:ext uri="{FF2B5EF4-FFF2-40B4-BE49-F238E27FC236}">
                      <a16:creationId xmlns:a16="http://schemas.microsoft.com/office/drawing/2014/main" id="{1CCE2B41-042A-35F1-0543-B4ECDEBA66BC}"/>
                    </a:ext>
                  </a:extLst>
                </p:cNvPr>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11774;p70">
                  <a:extLst>
                    <a:ext uri="{FF2B5EF4-FFF2-40B4-BE49-F238E27FC236}">
                      <a16:creationId xmlns:a16="http://schemas.microsoft.com/office/drawing/2014/main" id="{1289C2F4-892B-5F2D-C9C2-6BFD616A39CC}"/>
                    </a:ext>
                  </a:extLst>
                </p:cNvPr>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11775;p70">
                <a:extLst>
                  <a:ext uri="{FF2B5EF4-FFF2-40B4-BE49-F238E27FC236}">
                    <a16:creationId xmlns:a16="http://schemas.microsoft.com/office/drawing/2014/main" id="{B6CA7144-66EF-AB04-FD46-D1DFD9B5B833}"/>
                  </a:ext>
                </a:extLst>
              </p:cNvPr>
              <p:cNvGrpSpPr/>
              <p:nvPr/>
            </p:nvGrpSpPr>
            <p:grpSpPr>
              <a:xfrm>
                <a:off x="4118873" y="3856637"/>
                <a:ext cx="31405" cy="26906"/>
                <a:chOff x="4118873" y="3856637"/>
                <a:chExt cx="31405" cy="26906"/>
              </a:xfrm>
            </p:grpSpPr>
            <p:sp>
              <p:nvSpPr>
                <p:cNvPr id="2143" name="Google Shape;11776;p70">
                  <a:extLst>
                    <a:ext uri="{FF2B5EF4-FFF2-40B4-BE49-F238E27FC236}">
                      <a16:creationId xmlns:a16="http://schemas.microsoft.com/office/drawing/2014/main" id="{2E035EDC-B60C-A7EE-22C6-A6ABE8DF1A86}"/>
                    </a:ext>
                  </a:extLst>
                </p:cNvPr>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11777;p70">
                  <a:extLst>
                    <a:ext uri="{FF2B5EF4-FFF2-40B4-BE49-F238E27FC236}">
                      <a16:creationId xmlns:a16="http://schemas.microsoft.com/office/drawing/2014/main" id="{6DCB8B22-CFE9-39EF-836E-3D417194875E}"/>
                    </a:ext>
                  </a:extLst>
                </p:cNvPr>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11778;p70">
                <a:extLst>
                  <a:ext uri="{FF2B5EF4-FFF2-40B4-BE49-F238E27FC236}">
                    <a16:creationId xmlns:a16="http://schemas.microsoft.com/office/drawing/2014/main" id="{57D99E97-11B8-1B95-E372-AC982FB8ECA6}"/>
                  </a:ext>
                </a:extLst>
              </p:cNvPr>
              <p:cNvGrpSpPr/>
              <p:nvPr/>
            </p:nvGrpSpPr>
            <p:grpSpPr>
              <a:xfrm>
                <a:off x="4168541" y="3639523"/>
                <a:ext cx="31499" cy="26906"/>
                <a:chOff x="4168541" y="3639523"/>
                <a:chExt cx="31499" cy="26906"/>
              </a:xfrm>
            </p:grpSpPr>
            <p:sp>
              <p:nvSpPr>
                <p:cNvPr id="2141" name="Google Shape;11779;p70">
                  <a:extLst>
                    <a:ext uri="{FF2B5EF4-FFF2-40B4-BE49-F238E27FC236}">
                      <a16:creationId xmlns:a16="http://schemas.microsoft.com/office/drawing/2014/main" id="{8C5083A7-C986-5126-65CA-3876D4804A33}"/>
                    </a:ext>
                  </a:extLst>
                </p:cNvPr>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11780;p70">
                  <a:extLst>
                    <a:ext uri="{FF2B5EF4-FFF2-40B4-BE49-F238E27FC236}">
                      <a16:creationId xmlns:a16="http://schemas.microsoft.com/office/drawing/2014/main" id="{41E8920B-5B3F-8334-571F-C8A14466CC8C}"/>
                    </a:ext>
                  </a:extLst>
                </p:cNvPr>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11781;p70">
                <a:extLst>
                  <a:ext uri="{FF2B5EF4-FFF2-40B4-BE49-F238E27FC236}">
                    <a16:creationId xmlns:a16="http://schemas.microsoft.com/office/drawing/2014/main" id="{F7FCB326-474D-E698-AEBD-2153823F8035}"/>
                  </a:ext>
                </a:extLst>
              </p:cNvPr>
              <p:cNvGrpSpPr/>
              <p:nvPr/>
            </p:nvGrpSpPr>
            <p:grpSpPr>
              <a:xfrm>
                <a:off x="3965789" y="3393545"/>
                <a:ext cx="31405" cy="26945"/>
                <a:chOff x="3965789" y="3393545"/>
                <a:chExt cx="31405" cy="26945"/>
              </a:xfrm>
            </p:grpSpPr>
            <p:sp>
              <p:nvSpPr>
                <p:cNvPr id="2139" name="Google Shape;11782;p70">
                  <a:extLst>
                    <a:ext uri="{FF2B5EF4-FFF2-40B4-BE49-F238E27FC236}">
                      <a16:creationId xmlns:a16="http://schemas.microsoft.com/office/drawing/2014/main" id="{1294EF1E-83B8-812F-319C-A68AC0FF91A1}"/>
                    </a:ext>
                  </a:extLst>
                </p:cNvPr>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11783;p70">
                  <a:extLst>
                    <a:ext uri="{FF2B5EF4-FFF2-40B4-BE49-F238E27FC236}">
                      <a16:creationId xmlns:a16="http://schemas.microsoft.com/office/drawing/2014/main" id="{3A0880DA-62C5-08CB-D065-687CB57FC5D7}"/>
                    </a:ext>
                  </a:extLst>
                </p:cNvPr>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11784;p70">
                <a:extLst>
                  <a:ext uri="{FF2B5EF4-FFF2-40B4-BE49-F238E27FC236}">
                    <a16:creationId xmlns:a16="http://schemas.microsoft.com/office/drawing/2014/main" id="{0AF2A8B1-1FAD-1FE9-9BAC-2F5C232706B1}"/>
                  </a:ext>
                </a:extLst>
              </p:cNvPr>
              <p:cNvGrpSpPr/>
              <p:nvPr/>
            </p:nvGrpSpPr>
            <p:grpSpPr>
              <a:xfrm>
                <a:off x="3925166" y="3491008"/>
                <a:ext cx="31405" cy="27001"/>
                <a:chOff x="3925166" y="3491008"/>
                <a:chExt cx="31405" cy="27001"/>
              </a:xfrm>
            </p:grpSpPr>
            <p:sp>
              <p:nvSpPr>
                <p:cNvPr id="2137" name="Google Shape;11785;p70">
                  <a:extLst>
                    <a:ext uri="{FF2B5EF4-FFF2-40B4-BE49-F238E27FC236}">
                      <a16:creationId xmlns:a16="http://schemas.microsoft.com/office/drawing/2014/main" id="{73343737-19B7-3889-FEB2-BE85FBBE7CA3}"/>
                    </a:ext>
                  </a:extLst>
                </p:cNvPr>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11786;p70">
                  <a:extLst>
                    <a:ext uri="{FF2B5EF4-FFF2-40B4-BE49-F238E27FC236}">
                      <a16:creationId xmlns:a16="http://schemas.microsoft.com/office/drawing/2014/main" id="{6E48E437-8C22-DF51-8C5B-5EB294CD60C0}"/>
                    </a:ext>
                  </a:extLst>
                </p:cNvPr>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1787;p70">
                <a:extLst>
                  <a:ext uri="{FF2B5EF4-FFF2-40B4-BE49-F238E27FC236}">
                    <a16:creationId xmlns:a16="http://schemas.microsoft.com/office/drawing/2014/main" id="{BA67780F-8A86-C849-295B-F261246A8D32}"/>
                  </a:ext>
                </a:extLst>
              </p:cNvPr>
              <p:cNvGrpSpPr/>
              <p:nvPr/>
            </p:nvGrpSpPr>
            <p:grpSpPr>
              <a:xfrm>
                <a:off x="3682845" y="3340976"/>
                <a:ext cx="31397" cy="26898"/>
                <a:chOff x="3682845" y="3340976"/>
                <a:chExt cx="31397" cy="26898"/>
              </a:xfrm>
            </p:grpSpPr>
            <p:sp>
              <p:nvSpPr>
                <p:cNvPr id="2135" name="Google Shape;11788;p70">
                  <a:extLst>
                    <a:ext uri="{FF2B5EF4-FFF2-40B4-BE49-F238E27FC236}">
                      <a16:creationId xmlns:a16="http://schemas.microsoft.com/office/drawing/2014/main" id="{898A15A7-B0B7-2A78-971B-0A2B4723B3BB}"/>
                    </a:ext>
                  </a:extLst>
                </p:cNvPr>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11789;p70">
                  <a:extLst>
                    <a:ext uri="{FF2B5EF4-FFF2-40B4-BE49-F238E27FC236}">
                      <a16:creationId xmlns:a16="http://schemas.microsoft.com/office/drawing/2014/main" id="{210189A4-C4C5-EDED-31FC-E25822B15653}"/>
                    </a:ext>
                  </a:extLst>
                </p:cNvPr>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11790;p70">
                <a:extLst>
                  <a:ext uri="{FF2B5EF4-FFF2-40B4-BE49-F238E27FC236}">
                    <a16:creationId xmlns:a16="http://schemas.microsoft.com/office/drawing/2014/main" id="{31F72641-C210-4776-A7A0-234D94A0B057}"/>
                  </a:ext>
                </a:extLst>
              </p:cNvPr>
              <p:cNvGrpSpPr/>
              <p:nvPr/>
            </p:nvGrpSpPr>
            <p:grpSpPr>
              <a:xfrm>
                <a:off x="3795393" y="3353725"/>
                <a:ext cx="31499" cy="26993"/>
                <a:chOff x="3795393" y="3353725"/>
                <a:chExt cx="31499" cy="26993"/>
              </a:xfrm>
            </p:grpSpPr>
            <p:sp>
              <p:nvSpPr>
                <p:cNvPr id="2133" name="Google Shape;11791;p70">
                  <a:extLst>
                    <a:ext uri="{FF2B5EF4-FFF2-40B4-BE49-F238E27FC236}">
                      <a16:creationId xmlns:a16="http://schemas.microsoft.com/office/drawing/2014/main" id="{F7AA1C78-4A12-51BD-353C-0DFEDCED46A2}"/>
                    </a:ext>
                  </a:extLst>
                </p:cNvPr>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11792;p70">
                  <a:extLst>
                    <a:ext uri="{FF2B5EF4-FFF2-40B4-BE49-F238E27FC236}">
                      <a16:creationId xmlns:a16="http://schemas.microsoft.com/office/drawing/2014/main" id="{935DF920-71DA-D10A-D26D-9A4D28A8E02D}"/>
                    </a:ext>
                  </a:extLst>
                </p:cNvPr>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11793;p70">
                <a:extLst>
                  <a:ext uri="{FF2B5EF4-FFF2-40B4-BE49-F238E27FC236}">
                    <a16:creationId xmlns:a16="http://schemas.microsoft.com/office/drawing/2014/main" id="{0340941B-A797-CDCB-3AF0-D8A8BEEBD241}"/>
                  </a:ext>
                </a:extLst>
              </p:cNvPr>
              <p:cNvGrpSpPr/>
              <p:nvPr/>
            </p:nvGrpSpPr>
            <p:grpSpPr>
              <a:xfrm>
                <a:off x="4176909" y="4363221"/>
                <a:ext cx="38924" cy="33316"/>
                <a:chOff x="4176909" y="4363221"/>
                <a:chExt cx="38924" cy="33316"/>
              </a:xfrm>
            </p:grpSpPr>
            <p:sp>
              <p:nvSpPr>
                <p:cNvPr id="2131" name="Google Shape;11794;p70">
                  <a:extLst>
                    <a:ext uri="{FF2B5EF4-FFF2-40B4-BE49-F238E27FC236}">
                      <a16:creationId xmlns:a16="http://schemas.microsoft.com/office/drawing/2014/main" id="{55917F3E-1DE3-C1C2-1553-3DD9F9FA355C}"/>
                    </a:ext>
                  </a:extLst>
                </p:cNvPr>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11795;p70">
                  <a:extLst>
                    <a:ext uri="{FF2B5EF4-FFF2-40B4-BE49-F238E27FC236}">
                      <a16:creationId xmlns:a16="http://schemas.microsoft.com/office/drawing/2014/main" id="{23B44B62-D1DB-C696-DB0A-3D53F0442435}"/>
                    </a:ext>
                  </a:extLst>
                </p:cNvPr>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11796;p70">
                <a:extLst>
                  <a:ext uri="{FF2B5EF4-FFF2-40B4-BE49-F238E27FC236}">
                    <a16:creationId xmlns:a16="http://schemas.microsoft.com/office/drawing/2014/main" id="{2DD5856D-82B5-3410-273F-71B89FB2C166}"/>
                  </a:ext>
                </a:extLst>
              </p:cNvPr>
              <p:cNvGrpSpPr/>
              <p:nvPr/>
            </p:nvGrpSpPr>
            <p:grpSpPr>
              <a:xfrm>
                <a:off x="4226191" y="4007660"/>
                <a:ext cx="33560" cy="28770"/>
                <a:chOff x="4226191" y="4007660"/>
                <a:chExt cx="33560" cy="28770"/>
              </a:xfrm>
            </p:grpSpPr>
            <p:sp>
              <p:nvSpPr>
                <p:cNvPr id="2129" name="Google Shape;11797;p70">
                  <a:extLst>
                    <a:ext uri="{FF2B5EF4-FFF2-40B4-BE49-F238E27FC236}">
                      <a16:creationId xmlns:a16="http://schemas.microsoft.com/office/drawing/2014/main" id="{6EFDE854-E802-5A8C-A1DA-072226FE29DF}"/>
                    </a:ext>
                  </a:extLst>
                </p:cNvPr>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11798;p70">
                  <a:extLst>
                    <a:ext uri="{FF2B5EF4-FFF2-40B4-BE49-F238E27FC236}">
                      <a16:creationId xmlns:a16="http://schemas.microsoft.com/office/drawing/2014/main" id="{CE3640B4-24AF-1E9F-11BA-1ABA57F78F20}"/>
                    </a:ext>
                  </a:extLst>
                </p:cNvPr>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11799;p70">
                <a:extLst>
                  <a:ext uri="{FF2B5EF4-FFF2-40B4-BE49-F238E27FC236}">
                    <a16:creationId xmlns:a16="http://schemas.microsoft.com/office/drawing/2014/main" id="{76A184F9-13BE-A724-BD2A-E4DC7A2AF4ED}"/>
                  </a:ext>
                </a:extLst>
              </p:cNvPr>
              <p:cNvGrpSpPr/>
              <p:nvPr/>
            </p:nvGrpSpPr>
            <p:grpSpPr>
              <a:xfrm>
                <a:off x="3597785" y="3377045"/>
                <a:ext cx="33591" cy="28699"/>
                <a:chOff x="3597785" y="3377045"/>
                <a:chExt cx="33591" cy="28699"/>
              </a:xfrm>
            </p:grpSpPr>
            <p:sp>
              <p:nvSpPr>
                <p:cNvPr id="2127" name="Google Shape;11800;p70">
                  <a:extLst>
                    <a:ext uri="{FF2B5EF4-FFF2-40B4-BE49-F238E27FC236}">
                      <a16:creationId xmlns:a16="http://schemas.microsoft.com/office/drawing/2014/main" id="{5EBF1AC5-4B94-68D7-8916-10BD555407A9}"/>
                    </a:ext>
                  </a:extLst>
                </p:cNvPr>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11801;p70">
                  <a:extLst>
                    <a:ext uri="{FF2B5EF4-FFF2-40B4-BE49-F238E27FC236}">
                      <a16:creationId xmlns:a16="http://schemas.microsoft.com/office/drawing/2014/main" id="{4368F51C-0F23-83F3-CC10-72C5068E49C0}"/>
                    </a:ext>
                  </a:extLst>
                </p:cNvPr>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11802;p70">
                <a:extLst>
                  <a:ext uri="{FF2B5EF4-FFF2-40B4-BE49-F238E27FC236}">
                    <a16:creationId xmlns:a16="http://schemas.microsoft.com/office/drawing/2014/main" id="{B3D3EBDC-3CB5-122C-B79B-69503752E50D}"/>
                  </a:ext>
                </a:extLst>
              </p:cNvPr>
              <p:cNvGrpSpPr/>
              <p:nvPr/>
            </p:nvGrpSpPr>
            <p:grpSpPr>
              <a:xfrm>
                <a:off x="3887870" y="3669796"/>
                <a:ext cx="33591" cy="28692"/>
                <a:chOff x="3887870" y="3669796"/>
                <a:chExt cx="33591" cy="28692"/>
              </a:xfrm>
            </p:grpSpPr>
            <p:sp>
              <p:nvSpPr>
                <p:cNvPr id="2125" name="Google Shape;11803;p70">
                  <a:extLst>
                    <a:ext uri="{FF2B5EF4-FFF2-40B4-BE49-F238E27FC236}">
                      <a16:creationId xmlns:a16="http://schemas.microsoft.com/office/drawing/2014/main" id="{A01E6C5B-E18B-DE44-2387-63D22A4BD63C}"/>
                    </a:ext>
                  </a:extLst>
                </p:cNvPr>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11804;p70">
                  <a:extLst>
                    <a:ext uri="{FF2B5EF4-FFF2-40B4-BE49-F238E27FC236}">
                      <a16:creationId xmlns:a16="http://schemas.microsoft.com/office/drawing/2014/main" id="{4C1870A1-38B2-C146-C1D9-9576424A9F4F}"/>
                    </a:ext>
                  </a:extLst>
                </p:cNvPr>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11805;p70">
                <a:extLst>
                  <a:ext uri="{FF2B5EF4-FFF2-40B4-BE49-F238E27FC236}">
                    <a16:creationId xmlns:a16="http://schemas.microsoft.com/office/drawing/2014/main" id="{C76BBD63-A694-DCC2-4455-F78D3C00F966}"/>
                  </a:ext>
                </a:extLst>
              </p:cNvPr>
              <p:cNvGrpSpPr/>
              <p:nvPr/>
            </p:nvGrpSpPr>
            <p:grpSpPr>
              <a:xfrm>
                <a:off x="3818320" y="3481625"/>
                <a:ext cx="33497" cy="28770"/>
                <a:chOff x="3818320" y="3481625"/>
                <a:chExt cx="33497" cy="28770"/>
              </a:xfrm>
            </p:grpSpPr>
            <p:sp>
              <p:nvSpPr>
                <p:cNvPr id="2123" name="Google Shape;11806;p70">
                  <a:extLst>
                    <a:ext uri="{FF2B5EF4-FFF2-40B4-BE49-F238E27FC236}">
                      <a16:creationId xmlns:a16="http://schemas.microsoft.com/office/drawing/2014/main" id="{AD4F9E79-AA34-B3CD-21DE-3DE4983CA0CA}"/>
                    </a:ext>
                  </a:extLst>
                </p:cNvPr>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11807;p70">
                  <a:extLst>
                    <a:ext uri="{FF2B5EF4-FFF2-40B4-BE49-F238E27FC236}">
                      <a16:creationId xmlns:a16="http://schemas.microsoft.com/office/drawing/2014/main" id="{60D98129-AEDC-7A37-19C2-0A76701D8734}"/>
                    </a:ext>
                  </a:extLst>
                </p:cNvPr>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1808;p70">
                <a:extLst>
                  <a:ext uri="{FF2B5EF4-FFF2-40B4-BE49-F238E27FC236}">
                    <a16:creationId xmlns:a16="http://schemas.microsoft.com/office/drawing/2014/main" id="{24572E08-8B09-2856-7827-F8607D29A334}"/>
                  </a:ext>
                </a:extLst>
              </p:cNvPr>
              <p:cNvGrpSpPr/>
              <p:nvPr/>
            </p:nvGrpSpPr>
            <p:grpSpPr>
              <a:xfrm>
                <a:off x="4278139" y="4120948"/>
                <a:ext cx="37492" cy="32129"/>
                <a:chOff x="4278139" y="4120948"/>
                <a:chExt cx="37492" cy="32129"/>
              </a:xfrm>
            </p:grpSpPr>
            <p:sp>
              <p:nvSpPr>
                <p:cNvPr id="2121" name="Google Shape;11809;p70">
                  <a:extLst>
                    <a:ext uri="{FF2B5EF4-FFF2-40B4-BE49-F238E27FC236}">
                      <a16:creationId xmlns:a16="http://schemas.microsoft.com/office/drawing/2014/main" id="{1DDF34BD-38F7-97A8-64BA-1471828ACEB7}"/>
                    </a:ext>
                  </a:extLst>
                </p:cNvPr>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11810;p70">
                  <a:extLst>
                    <a:ext uri="{FF2B5EF4-FFF2-40B4-BE49-F238E27FC236}">
                      <a16:creationId xmlns:a16="http://schemas.microsoft.com/office/drawing/2014/main" id="{97393C34-C8AF-D05D-ADDE-4675C2EF2527}"/>
                    </a:ext>
                  </a:extLst>
                </p:cNvPr>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11811;p70">
                <a:extLst>
                  <a:ext uri="{FF2B5EF4-FFF2-40B4-BE49-F238E27FC236}">
                    <a16:creationId xmlns:a16="http://schemas.microsoft.com/office/drawing/2014/main" id="{454461FC-0F8A-56C5-1B1D-A26ED57AEAA4}"/>
                  </a:ext>
                </a:extLst>
              </p:cNvPr>
              <p:cNvGrpSpPr/>
              <p:nvPr/>
            </p:nvGrpSpPr>
            <p:grpSpPr>
              <a:xfrm>
                <a:off x="4419898" y="3977388"/>
                <a:ext cx="33497" cy="28692"/>
                <a:chOff x="4419898" y="3977388"/>
                <a:chExt cx="33497" cy="28692"/>
              </a:xfrm>
            </p:grpSpPr>
            <p:sp>
              <p:nvSpPr>
                <p:cNvPr id="2119" name="Google Shape;11812;p70">
                  <a:extLst>
                    <a:ext uri="{FF2B5EF4-FFF2-40B4-BE49-F238E27FC236}">
                      <a16:creationId xmlns:a16="http://schemas.microsoft.com/office/drawing/2014/main" id="{127FB613-B108-0418-BCD8-17623949BA3B}"/>
                    </a:ext>
                  </a:extLst>
                </p:cNvPr>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11813;p70">
                  <a:extLst>
                    <a:ext uri="{FF2B5EF4-FFF2-40B4-BE49-F238E27FC236}">
                      <a16:creationId xmlns:a16="http://schemas.microsoft.com/office/drawing/2014/main" id="{02C2710C-30EB-6753-4202-FAFD74454847}"/>
                    </a:ext>
                  </a:extLst>
                </p:cNvPr>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11814;p70">
                <a:extLst>
                  <a:ext uri="{FF2B5EF4-FFF2-40B4-BE49-F238E27FC236}">
                    <a16:creationId xmlns:a16="http://schemas.microsoft.com/office/drawing/2014/main" id="{A44BF15F-C731-61B3-CB20-BB2FF04D98BC}"/>
                  </a:ext>
                </a:extLst>
              </p:cNvPr>
              <p:cNvGrpSpPr/>
              <p:nvPr/>
            </p:nvGrpSpPr>
            <p:grpSpPr>
              <a:xfrm>
                <a:off x="4158930" y="4034684"/>
                <a:ext cx="33497" cy="28762"/>
                <a:chOff x="4158930" y="4034684"/>
                <a:chExt cx="33497" cy="28762"/>
              </a:xfrm>
            </p:grpSpPr>
            <p:sp>
              <p:nvSpPr>
                <p:cNvPr id="2117" name="Google Shape;11815;p70">
                  <a:extLst>
                    <a:ext uri="{FF2B5EF4-FFF2-40B4-BE49-F238E27FC236}">
                      <a16:creationId xmlns:a16="http://schemas.microsoft.com/office/drawing/2014/main" id="{6E9100DC-1E29-1391-246F-E46D4EDC23EF}"/>
                    </a:ext>
                  </a:extLst>
                </p:cNvPr>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11816;p70">
                  <a:extLst>
                    <a:ext uri="{FF2B5EF4-FFF2-40B4-BE49-F238E27FC236}">
                      <a16:creationId xmlns:a16="http://schemas.microsoft.com/office/drawing/2014/main" id="{6FF8DCF5-E55B-6A84-7084-59EB997EFC87}"/>
                    </a:ext>
                  </a:extLst>
                </p:cNvPr>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11817;p70">
                <a:extLst>
                  <a:ext uri="{FF2B5EF4-FFF2-40B4-BE49-F238E27FC236}">
                    <a16:creationId xmlns:a16="http://schemas.microsoft.com/office/drawing/2014/main" id="{C29DBDAE-C5EF-BD6D-121B-C66E9D0F349E}"/>
                  </a:ext>
                </a:extLst>
              </p:cNvPr>
              <p:cNvGrpSpPr/>
              <p:nvPr/>
            </p:nvGrpSpPr>
            <p:grpSpPr>
              <a:xfrm>
                <a:off x="4134949" y="3957049"/>
                <a:ext cx="33497" cy="28770"/>
                <a:chOff x="4134949" y="3957049"/>
                <a:chExt cx="33497" cy="28770"/>
              </a:xfrm>
            </p:grpSpPr>
            <p:sp>
              <p:nvSpPr>
                <p:cNvPr id="2115" name="Google Shape;11818;p70">
                  <a:extLst>
                    <a:ext uri="{FF2B5EF4-FFF2-40B4-BE49-F238E27FC236}">
                      <a16:creationId xmlns:a16="http://schemas.microsoft.com/office/drawing/2014/main" id="{60247EA4-5936-ED12-82FB-6C48CAD60B55}"/>
                    </a:ext>
                  </a:extLst>
                </p:cNvPr>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11819;p70">
                  <a:extLst>
                    <a:ext uri="{FF2B5EF4-FFF2-40B4-BE49-F238E27FC236}">
                      <a16:creationId xmlns:a16="http://schemas.microsoft.com/office/drawing/2014/main" id="{72E3797F-4BB2-D36A-34A2-5A2C2CC3F3D9}"/>
                    </a:ext>
                  </a:extLst>
                </p:cNvPr>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11820;p70">
                <a:extLst>
                  <a:ext uri="{FF2B5EF4-FFF2-40B4-BE49-F238E27FC236}">
                    <a16:creationId xmlns:a16="http://schemas.microsoft.com/office/drawing/2014/main" id="{4C040F6D-C7CD-6947-4033-D6F08453E639}"/>
                  </a:ext>
                </a:extLst>
              </p:cNvPr>
              <p:cNvGrpSpPr/>
              <p:nvPr/>
            </p:nvGrpSpPr>
            <p:grpSpPr>
              <a:xfrm>
                <a:off x="4193653" y="4184403"/>
                <a:ext cx="43580" cy="37264"/>
                <a:chOff x="4193653" y="4184403"/>
                <a:chExt cx="43580" cy="37264"/>
              </a:xfrm>
            </p:grpSpPr>
            <p:sp>
              <p:nvSpPr>
                <p:cNvPr id="2113" name="Google Shape;11821;p70">
                  <a:extLst>
                    <a:ext uri="{FF2B5EF4-FFF2-40B4-BE49-F238E27FC236}">
                      <a16:creationId xmlns:a16="http://schemas.microsoft.com/office/drawing/2014/main" id="{64A6C3AA-EAD3-8B0C-BA21-531509F1542E}"/>
                    </a:ext>
                  </a:extLst>
                </p:cNvPr>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11822;p70">
                  <a:extLst>
                    <a:ext uri="{FF2B5EF4-FFF2-40B4-BE49-F238E27FC236}">
                      <a16:creationId xmlns:a16="http://schemas.microsoft.com/office/drawing/2014/main" id="{C3DEACA1-B8D2-0CF9-C433-769741BBEC81}"/>
                    </a:ext>
                  </a:extLst>
                </p:cNvPr>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11823;p70">
                <a:extLst>
                  <a:ext uri="{FF2B5EF4-FFF2-40B4-BE49-F238E27FC236}">
                    <a16:creationId xmlns:a16="http://schemas.microsoft.com/office/drawing/2014/main" id="{4E6EEB88-1F28-6DD7-7AC1-788FDE69BAE1}"/>
                  </a:ext>
                </a:extLst>
              </p:cNvPr>
              <p:cNvGrpSpPr/>
              <p:nvPr/>
            </p:nvGrpSpPr>
            <p:grpSpPr>
              <a:xfrm>
                <a:off x="4343600" y="3943844"/>
                <a:ext cx="43580" cy="37312"/>
                <a:chOff x="4343600" y="3943844"/>
                <a:chExt cx="43580" cy="37312"/>
              </a:xfrm>
            </p:grpSpPr>
            <p:sp>
              <p:nvSpPr>
                <p:cNvPr id="63" name="Google Shape;11824;p70">
                  <a:extLst>
                    <a:ext uri="{FF2B5EF4-FFF2-40B4-BE49-F238E27FC236}">
                      <a16:creationId xmlns:a16="http://schemas.microsoft.com/office/drawing/2014/main" id="{22976FA8-3BB5-92BD-2039-CF1BC22E6B52}"/>
                    </a:ext>
                  </a:extLst>
                </p:cNvPr>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11825;p70">
                  <a:extLst>
                    <a:ext uri="{FF2B5EF4-FFF2-40B4-BE49-F238E27FC236}">
                      <a16:creationId xmlns:a16="http://schemas.microsoft.com/office/drawing/2014/main" id="{62C46927-9C95-683F-6F03-40DEDF89CF2E}"/>
                    </a:ext>
                  </a:extLst>
                </p:cNvPr>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11826;p70">
                <a:extLst>
                  <a:ext uri="{FF2B5EF4-FFF2-40B4-BE49-F238E27FC236}">
                    <a16:creationId xmlns:a16="http://schemas.microsoft.com/office/drawing/2014/main" id="{6B35105C-4815-F3EE-724B-57D2E2FCC26D}"/>
                  </a:ext>
                </a:extLst>
              </p:cNvPr>
              <p:cNvGrpSpPr/>
              <p:nvPr/>
            </p:nvGrpSpPr>
            <p:grpSpPr>
              <a:xfrm>
                <a:off x="4172339" y="3381693"/>
                <a:ext cx="31499" cy="27001"/>
                <a:chOff x="4172339" y="3381693"/>
                <a:chExt cx="31499" cy="27001"/>
              </a:xfrm>
            </p:grpSpPr>
            <p:sp>
              <p:nvSpPr>
                <p:cNvPr id="61" name="Google Shape;11827;p70">
                  <a:extLst>
                    <a:ext uri="{FF2B5EF4-FFF2-40B4-BE49-F238E27FC236}">
                      <a16:creationId xmlns:a16="http://schemas.microsoft.com/office/drawing/2014/main" id="{7A4A332E-BE78-3F0C-FDD3-57902C30B1B3}"/>
                    </a:ext>
                  </a:extLst>
                </p:cNvPr>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828;p70">
                  <a:extLst>
                    <a:ext uri="{FF2B5EF4-FFF2-40B4-BE49-F238E27FC236}">
                      <a16:creationId xmlns:a16="http://schemas.microsoft.com/office/drawing/2014/main" id="{96DB1B86-0C04-47D3-1ABB-01533C49867C}"/>
                    </a:ext>
                  </a:extLst>
                </p:cNvPr>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extLst>
      <p:ext uri="{BB962C8B-B14F-4D97-AF65-F5344CB8AC3E}">
        <p14:creationId xmlns:p14="http://schemas.microsoft.com/office/powerpoint/2010/main" val="28477194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5999800" cy="3009275"/>
        </p:xfrm>
        <a:graphic>
          <a:graphicData uri="http://schemas.openxmlformats.org/drawingml/2006/table">
            <a:tbl>
              <a:tblPr>
                <a:noFill/>
                <a:tableStyleId>{C8415B4F-3121-49A6-BA55-C41B13DB57AC}</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891" name="Google Shape;1891;p36"/>
          <p:cNvSpPr txBox="1">
            <a:spLocks noGrp="1"/>
          </p:cNvSpPr>
          <p:nvPr>
            <p:ph type="body" idx="1"/>
          </p:nvPr>
        </p:nvSpPr>
        <p:spPr>
          <a:xfrm>
            <a:off x="714650" y="1152150"/>
            <a:ext cx="7705500" cy="352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Here’s what you’ll find in this </a:t>
            </a:r>
            <a:r>
              <a:rPr lang="en">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Slidesgo</a:t>
            </a:r>
            <a:r>
              <a:rPr lang="en">
                <a:latin typeface="Barlow Semi Condensed"/>
                <a:ea typeface="Barlow Semi Condensed"/>
                <a:cs typeface="Barlow Semi Condensed"/>
                <a:sym typeface="Barlow Semi Condensed"/>
              </a:rPr>
              <a:t> template: </a:t>
            </a:r>
            <a:endParaRPr>
              <a:latin typeface="Barlow Semi Condensed"/>
              <a:ea typeface="Barlow Semi Condensed"/>
              <a:cs typeface="Barlow Semi Condensed"/>
              <a:sym typeface="Barlow Semi Condensed"/>
            </a:endParaRPr>
          </a:p>
          <a:p>
            <a:pPr marL="457200" lvl="0" indent="-304800" algn="l" rtl="0">
              <a:spcBef>
                <a:spcPts val="160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slide structure based on a </a:t>
            </a:r>
            <a:r>
              <a:rPr lang="en"/>
              <a:t>c</a:t>
            </a:r>
            <a:r>
              <a:rPr lang="en">
                <a:latin typeface="Barlow Semi Condensed"/>
                <a:ea typeface="Barlow Semi Condensed"/>
                <a:cs typeface="Barlow Semi Condensed"/>
                <a:sym typeface="Barlow Semi Condensed"/>
              </a:rPr>
              <a:t>onsulting </a:t>
            </a:r>
            <a:r>
              <a:rPr lang="en"/>
              <a:t>s</a:t>
            </a:r>
            <a:r>
              <a:rPr lang="en">
                <a:latin typeface="Barlow Semi Condensed"/>
                <a:ea typeface="Barlow Semi Condensed"/>
                <a:cs typeface="Barlow Semi Condensed"/>
                <a:sym typeface="Barlow Semi Condensed"/>
              </a:rPr>
              <a:t>ales </a:t>
            </a:r>
            <a:r>
              <a:rPr lang="en"/>
              <a:t>p</a:t>
            </a:r>
            <a:r>
              <a:rPr lang="en">
                <a:latin typeface="Barlow Semi Condensed"/>
                <a:ea typeface="Barlow Semi Condensed"/>
                <a:cs typeface="Barlow Semi Condensed"/>
                <a:sym typeface="Barlow Semi Condensed"/>
              </a:rPr>
              <a:t>itch, which you can easily adapt to your needs. For more info on how to edit the template, please visit</a:t>
            </a:r>
            <a:r>
              <a:rPr lang="en">
                <a:solidFill>
                  <a:srgbClr val="30394B"/>
                </a:solidFill>
                <a:latin typeface="Barlow Semi Condensed Medium"/>
                <a:ea typeface="Barlow Semi Condensed Medium"/>
                <a:cs typeface="Barlow Semi Condensed Medium"/>
                <a:sym typeface="Barlow Semi Condensed Medium"/>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Slidesgo School</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or read our</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FAQs</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marL="457200" lvl="0" indent="-304800" algn="l" rtl="0">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An assortment of illustrations that are suitable for use in the presentation can be found in the</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6" action="ppaction://hlinksldjump">
                  <a:extLst>
                    <a:ext uri="{A12FA001-AC4F-418D-AE19-62706E023703}">
                      <ahyp:hlinkClr xmlns:ahyp="http://schemas.microsoft.com/office/drawing/2018/hyperlinkcolor" val="tx"/>
                    </a:ext>
                  </a:extLst>
                </a:hlinkClick>
              </a:rPr>
              <a:t>alternative resources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slide.</a:t>
            </a:r>
            <a:endParaRPr>
              <a:latin typeface="Barlow Semi Condensed"/>
              <a:ea typeface="Barlow Semi Condensed"/>
              <a:cs typeface="Barlow Semi Condensed"/>
              <a:sym typeface="Barlow Semi Condensed"/>
            </a:endParaRPr>
          </a:p>
          <a:p>
            <a:pPr marL="457200" lvl="0" indent="-304800" algn="l" rtl="0">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r:id="rId7" action="ppaction://hlinksldjump">
                  <a:extLst>
                    <a:ext uri="{A12FA001-AC4F-418D-AE19-62706E023703}">
                      <ahyp:hlinkClr xmlns:ahyp="http://schemas.microsoft.com/office/drawing/2018/hyperlinkcolor" val="tx"/>
                    </a:ext>
                  </a:extLst>
                </a:hlinkClick>
              </a:rPr>
              <a:t>thanks</a:t>
            </a:r>
            <a:r>
              <a:rPr lang="en">
                <a:solidFill>
                  <a:srgbClr val="FF0000"/>
                </a:solidFill>
                <a:uFill>
                  <a:noFill/>
                </a:uFill>
                <a:latin typeface="Barlow Semi Condensed"/>
                <a:ea typeface="Barlow Semi Condensed"/>
                <a:cs typeface="Barlow Semi Condensed"/>
                <a:sym typeface="Barlow Semi Condensed"/>
                <a:hlinkClick r:id="rId7" action="ppaction://hlinksldjump">
                  <a:extLst>
                    <a:ext uri="{A12FA001-AC4F-418D-AE19-62706E023703}">
                      <ahyp:hlinkClr xmlns:ahyp="http://schemas.microsoft.com/office/drawing/2018/hyperlinkcolor" val="tx"/>
                    </a:ext>
                  </a:extLst>
                </a:hlinkClick>
              </a:rPr>
              <a:t> </a:t>
            </a:r>
            <a:r>
              <a:rPr lang="en">
                <a:latin typeface="Barlow Semi Condensed"/>
                <a:ea typeface="Barlow Semi Condensed"/>
                <a:cs typeface="Barlow Semi Condensed"/>
                <a:sym typeface="Barlow Semi Condensed"/>
              </a:rPr>
              <a:t>slide, which you must keep so that proper credits for our design are given.</a:t>
            </a:r>
            <a:endParaRPr>
              <a:latin typeface="Barlow Semi Condensed"/>
              <a:ea typeface="Barlow Semi Condensed"/>
              <a:cs typeface="Barlow Semi Condensed"/>
              <a:sym typeface="Barlow Semi Condensed"/>
            </a:endParaRPr>
          </a:p>
          <a:p>
            <a:pPr marL="457200" lvl="0" indent="-304800" algn="l" rtl="0">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r:id="rId8" action="ppaction://hlinksldjump">
                  <a:extLst>
                    <a:ext uri="{A12FA001-AC4F-418D-AE19-62706E023703}">
                      <ahyp:hlinkClr xmlns:ahyp="http://schemas.microsoft.com/office/drawing/2018/hyperlinkcolor" val="tx"/>
                    </a:ext>
                  </a:extLst>
                </a:hlinkClick>
              </a:rPr>
              <a:t>resources</a:t>
            </a:r>
            <a:r>
              <a:rPr lang="en">
                <a:solidFill>
                  <a:srgbClr val="FF0000"/>
                </a:solidFill>
                <a:uFill>
                  <a:noFill/>
                </a:uFill>
                <a:latin typeface="Barlow Semi Condensed"/>
                <a:ea typeface="Barlow Semi Condensed"/>
                <a:cs typeface="Barlow Semi Condensed"/>
                <a:sym typeface="Barlow Semi Condensed"/>
                <a:hlinkClick r:id="rId8" action="ppaction://hlinksldjump">
                  <a:extLst>
                    <a:ext uri="{A12FA001-AC4F-418D-AE19-62706E023703}">
                      <ahyp:hlinkClr xmlns:ahyp="http://schemas.microsoft.com/office/drawing/2018/hyperlinkcolor" val="tx"/>
                    </a:ext>
                  </a:extLst>
                </a:hlinkClick>
              </a:rPr>
              <a:t> </a:t>
            </a:r>
            <a:r>
              <a:rPr lang="en">
                <a:latin typeface="Barlow Semi Condensed"/>
                <a:ea typeface="Barlow Semi Condensed"/>
                <a:cs typeface="Barlow Semi Condensed"/>
                <a:sym typeface="Barlow Semi Condensed"/>
              </a:rPr>
              <a:t>slide, where you’ll find links to all the elements used in the template.</a:t>
            </a:r>
            <a:endParaRPr>
              <a:latin typeface="Barlow Semi Condensed"/>
              <a:ea typeface="Barlow Semi Condensed"/>
              <a:cs typeface="Barlow Semi Condensed"/>
              <a:sym typeface="Barlow Semi Condensed"/>
            </a:endParaRPr>
          </a:p>
          <a:p>
            <a:pPr marL="457200" lvl="0" indent="-304800" algn="l" rtl="0">
              <a:spcBef>
                <a:spcPts val="0"/>
              </a:spcBef>
              <a:spcAft>
                <a:spcPts val="0"/>
              </a:spcAft>
              <a:buClr>
                <a:srgbClr val="30394B"/>
              </a:buClr>
              <a:buSzPts val="1200"/>
              <a:buAutoNum type="arabicPeriod"/>
            </a:pPr>
            <a:r>
              <a:rPr lang="en">
                <a:solidFill>
                  <a:schemeClr val="accent1"/>
                </a:solidFill>
                <a:uFill>
                  <a:noFill/>
                </a:uFill>
                <a:latin typeface="Barlow Semi Condensed Medium"/>
                <a:ea typeface="Barlow Semi Condensed Medium"/>
                <a:cs typeface="Barlow Semi Condensed Medium"/>
                <a:sym typeface="Barlow Semi Condensed Medium"/>
                <a:hlinkClick r:id="rId9" action="ppaction://hlinksldjump">
                  <a:extLst>
                    <a:ext uri="{A12FA001-AC4F-418D-AE19-62706E023703}">
                      <ahyp:hlinkClr xmlns:ahyp="http://schemas.microsoft.com/office/drawing/2018/hyperlinkcolor" val="tx"/>
                    </a:ext>
                  </a:extLst>
                </a:hlinkClick>
              </a:rPr>
              <a:t>Instructions for use</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marL="4572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Final slides with:</a:t>
            </a:r>
            <a:endParaRPr>
              <a:latin typeface="Barlow Semi Condensed"/>
              <a:ea typeface="Barlow Semi Condensed"/>
              <a:cs typeface="Barlow Semi Condensed"/>
              <a:sym typeface="Barlow Semi Condensed"/>
            </a:endParaRPr>
          </a:p>
          <a:p>
            <a:pPr marL="9144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The</a:t>
            </a:r>
            <a:r>
              <a:rPr lang="en">
                <a:solidFill>
                  <a:srgbClr val="30394B"/>
                </a:solidFill>
                <a:uFill>
                  <a:noFill/>
                </a:uFill>
                <a:latin typeface="Barlow Semi Condensed"/>
                <a:ea typeface="Barlow Semi Condensed"/>
                <a:cs typeface="Barlow Semi Condensed"/>
                <a:sym typeface="Barlow Semi Condensed"/>
                <a:hlinkClick r:id="rId10" action="ppaction://hlinksldjump">
                  <a:extLst>
                    <a:ext uri="{A12FA001-AC4F-418D-AE19-62706E023703}">
                      <ahyp:hlinkClr xmlns:ahyp="http://schemas.microsoft.com/office/drawing/2018/hyperlinkcolor" val="tx"/>
                    </a:ext>
                  </a:extLst>
                </a:hlinkClick>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10" action="ppaction://hlinksldjump">
                  <a:extLst>
                    <a:ext uri="{A12FA001-AC4F-418D-AE19-62706E023703}">
                      <ahyp:hlinkClr xmlns:ahyp="http://schemas.microsoft.com/office/drawing/2018/hyperlinkcolor" val="tx"/>
                    </a:ext>
                  </a:extLst>
                </a:hlinkClick>
              </a:rPr>
              <a:t>fonts and colors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used in the template.</a:t>
            </a:r>
            <a:endParaRPr>
              <a:latin typeface="Barlow Semi Condensed"/>
              <a:ea typeface="Barlow Semi Condensed"/>
              <a:cs typeface="Barlow Semi Condensed"/>
              <a:sym typeface="Barlow Semi Condensed"/>
            </a:endParaRPr>
          </a:p>
          <a:p>
            <a:pPr marL="9144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A selection of</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11" action="ppaction://hlinksldjump">
                  <a:extLst>
                    <a:ext uri="{A12FA001-AC4F-418D-AE19-62706E023703}">
                      <ahyp:hlinkClr xmlns:ahyp="http://schemas.microsoft.com/office/drawing/2018/hyperlinkcolor" val="tx"/>
                    </a:ext>
                  </a:extLst>
                </a:hlinkClick>
              </a:rPr>
              <a:t>illustrations</a:t>
            </a:r>
            <a:r>
              <a:rPr lang="en">
                <a:latin typeface="Barlow Semi Condensed"/>
                <a:ea typeface="Barlow Semi Condensed"/>
                <a:cs typeface="Barlow Semi Condensed"/>
                <a:sym typeface="Barlow Semi Condensed"/>
              </a:rPr>
              <a:t>. You can also customize and animate them as you wish with the online editor. Visit </a:t>
            </a:r>
            <a:r>
              <a:rPr lang="en">
                <a:uFill>
                  <a:noFill/>
                </a:uFill>
                <a:latin typeface="Barlow Semi Condensed"/>
                <a:ea typeface="Barlow Semi Condensed"/>
                <a:cs typeface="Barlow Semi Condensed"/>
                <a:sym typeface="Barlow Semi Condensed"/>
                <a:hlinkClick r:id="rId12"/>
              </a:rPr>
              <a:t>Stories by Freepik</a:t>
            </a:r>
            <a:r>
              <a:rPr lang="en">
                <a:latin typeface="Barlow Semi Condensed"/>
                <a:ea typeface="Barlow Semi Condensed"/>
                <a:cs typeface="Barlow Semi Condensed"/>
                <a:sym typeface="Barlow Semi Condensed"/>
              </a:rPr>
              <a:t> to find more.</a:t>
            </a:r>
            <a:r>
              <a:rPr lang="en">
                <a:solidFill>
                  <a:srgbClr val="30394B"/>
                </a:solidFill>
                <a:latin typeface="Barlow Semi Condensed"/>
                <a:ea typeface="Barlow Semi Condensed"/>
                <a:cs typeface="Barlow Semi Condensed"/>
                <a:sym typeface="Barlow Semi Condensed"/>
              </a:rPr>
              <a:t> </a:t>
            </a:r>
            <a:endParaRPr>
              <a:solidFill>
                <a:srgbClr val="30394B"/>
              </a:solidFill>
              <a:latin typeface="Barlow Semi Condensed"/>
              <a:ea typeface="Barlow Semi Condensed"/>
              <a:cs typeface="Barlow Semi Condensed"/>
              <a:sym typeface="Barlow Semi Condensed"/>
            </a:endParaRPr>
          </a:p>
          <a:p>
            <a:pPr marL="9144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More</a:t>
            </a:r>
            <a:r>
              <a:rPr lang="en">
                <a:uFill>
                  <a:noFill/>
                </a:uFill>
                <a:latin typeface="Barlow Semi Condensed"/>
                <a:ea typeface="Barlow Semi Condensed"/>
                <a:cs typeface="Barlow Semi Condensed"/>
                <a:sym typeface="Barlow Semi Condensed"/>
                <a:hlinkClick r:id="rId13" action="ppaction://hlinksldjump"/>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13" action="ppaction://hlinksldjump">
                  <a:extLst>
                    <a:ext uri="{A12FA001-AC4F-418D-AE19-62706E023703}">
                      <ahyp:hlinkClr xmlns:ahyp="http://schemas.microsoft.com/office/drawing/2018/hyperlinkcolor" val="tx"/>
                    </a:ext>
                  </a:extLst>
                </a:hlinkClick>
              </a:rPr>
              <a:t>infographic resources</a:t>
            </a:r>
            <a:r>
              <a:rPr lang="en">
                <a:latin typeface="Barlow Semi Condensed"/>
                <a:ea typeface="Barlow Semi Condensed"/>
                <a:cs typeface="Barlow Semi Condensed"/>
                <a:sym typeface="Barlow Semi Condensed"/>
              </a:rPr>
              <a:t>, whose size and color can be edited. </a:t>
            </a:r>
            <a:endParaRPr>
              <a:latin typeface="Barlow Semi Condensed"/>
              <a:ea typeface="Barlow Semi Condensed"/>
              <a:cs typeface="Barlow Semi Condensed"/>
              <a:sym typeface="Barlow Semi Condensed"/>
            </a:endParaRPr>
          </a:p>
          <a:p>
            <a:pPr marL="9144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Sets of </a:t>
            </a:r>
            <a:r>
              <a:rPr lang="en">
                <a:solidFill>
                  <a:schemeClr val="accent1"/>
                </a:solidFill>
                <a:uFill>
                  <a:noFill/>
                </a:uFill>
                <a:latin typeface="Barlow Semi Condensed Medium"/>
                <a:ea typeface="Barlow Semi Condensed Medium"/>
                <a:cs typeface="Barlow Semi Condensed Medium"/>
                <a:sym typeface="Barlow Semi Condensed Medium"/>
                <a:hlinkClick r:id="rId14" action="ppaction://hlinksldjump">
                  <a:extLst>
                    <a:ext uri="{A12FA001-AC4F-418D-AE19-62706E023703}">
                      <ahyp:hlinkClr xmlns:ahyp="http://schemas.microsoft.com/office/drawing/2018/hyperlinkcolor" val="tx"/>
                    </a:ext>
                  </a:extLst>
                </a:hlinkClick>
              </a:rPr>
              <a:t>customizable icons</a:t>
            </a:r>
            <a:r>
              <a:rPr lang="en">
                <a:latin typeface="Barlow Semi Condensed"/>
                <a:ea typeface="Barlow Semi Condensed"/>
                <a:cs typeface="Barlow Semi Condensed"/>
                <a:sym typeface="Barlow Semi Condensed"/>
              </a:rPr>
              <a:t> of the following themes: general, business, avatar, creative process, education, help &amp; support, medical, nature, performing arts, SEO &amp; marketing, and teamwork.</a:t>
            </a:r>
            <a:endParaRPr>
              <a:latin typeface="Barlow Semi Condensed"/>
              <a:ea typeface="Barlow Semi Condensed"/>
              <a:cs typeface="Barlow Semi Condensed"/>
              <a:sym typeface="Barlow Semi Condensed"/>
            </a:endParaRPr>
          </a:p>
          <a:p>
            <a:pPr marL="0" lvl="0" indent="0" algn="l" rtl="0">
              <a:spcBef>
                <a:spcPts val="16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delete this slide when you’re done editing the presentation.</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endParaRPr>
              <a:latin typeface="Barlow Semi Condensed"/>
              <a:ea typeface="Barlow Semi Condensed"/>
              <a:cs typeface="Barlow Semi Condensed"/>
              <a:sym typeface="Barlow Semi Condense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FFFFFF"/>
                  </a:solidFill>
                </a:rPr>
                <a:t>#494949</a:t>
              </a:r>
              <a:endParaRPr sz="1000" dirty="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err="1">
                <a:solidFill>
                  <a:srgbClr val="FFFFFF"/>
                </a:solidFill>
                <a:latin typeface="Arial"/>
                <a:ea typeface="Arial"/>
                <a:cs typeface="Arial"/>
                <a:sym typeface="Arial"/>
              </a:rPr>
              <a:t>Fjalla</a:t>
            </a:r>
            <a:r>
              <a:rPr lang="en" b="1" dirty="0">
                <a:solidFill>
                  <a:srgbClr val="FFFFFF"/>
                </a:solidFill>
                <a:latin typeface="Arial"/>
                <a:ea typeface="Arial"/>
                <a:cs typeface="Arial"/>
                <a:sym typeface="Arial"/>
              </a:rPr>
              <a:t> One</a:t>
            </a:r>
            <a:endParaRPr b="1" dirty="0">
              <a:solidFill>
                <a:srgbClr val="FFFFFF"/>
              </a:solidFill>
              <a:latin typeface="Arial"/>
              <a:ea typeface="Arial"/>
              <a:cs typeface="Arial"/>
              <a:sym typeface="Arial"/>
            </a:endParaRPr>
          </a:p>
          <a:p>
            <a:pPr marL="0" lvl="0" indent="0" algn="ctr" rtl="0">
              <a:spcBef>
                <a:spcPts val="0"/>
              </a:spcBef>
              <a:spcAft>
                <a:spcPts val="0"/>
              </a:spcAft>
              <a:buNone/>
            </a:pPr>
            <a:r>
              <a:rPr lang="en" dirty="0">
                <a:solidFill>
                  <a:srgbClr val="FFFFFF"/>
                </a:solidFill>
                <a:latin typeface="Arial"/>
                <a:ea typeface="Arial"/>
                <a:cs typeface="Arial"/>
                <a:sym typeface="Arial"/>
              </a:rPr>
              <a:t>(</a:t>
            </a:r>
            <a:r>
              <a:rPr lang="en" dirty="0">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dirty="0">
                <a:solidFill>
                  <a:srgbClr val="FFFFFF"/>
                </a:solidFill>
                <a:latin typeface="Arial"/>
                <a:ea typeface="Arial"/>
                <a:cs typeface="Arial"/>
                <a:sym typeface="Arial"/>
              </a:rPr>
              <a:t>)</a:t>
            </a:r>
            <a:endParaRPr dirty="0">
              <a:solidFill>
                <a:srgbClr val="FFFFFF"/>
              </a:solidFill>
              <a:latin typeface="Arial"/>
              <a:ea typeface="Arial"/>
              <a:cs typeface="Arial"/>
              <a:sym typeface="Arial"/>
            </a:endParaRPr>
          </a:p>
          <a:p>
            <a:pPr marL="0" lvl="0" indent="0" algn="ctr" rtl="0">
              <a:spcBef>
                <a:spcPts val="0"/>
              </a:spcBef>
              <a:spcAft>
                <a:spcPts val="0"/>
              </a:spcAft>
              <a:buNone/>
            </a:pPr>
            <a:endParaRPr sz="800" dirty="0">
              <a:solidFill>
                <a:srgbClr val="FFFFFF"/>
              </a:solidFill>
              <a:latin typeface="Arial"/>
              <a:ea typeface="Arial"/>
              <a:cs typeface="Arial"/>
              <a:sym typeface="Arial"/>
            </a:endParaRPr>
          </a:p>
          <a:p>
            <a:pPr marL="0" lvl="0" indent="0" algn="ctr" rtl="0">
              <a:spcBef>
                <a:spcPts val="0"/>
              </a:spcBef>
              <a:spcAft>
                <a:spcPts val="0"/>
              </a:spcAft>
              <a:buNone/>
            </a:pPr>
            <a:r>
              <a:rPr lang="en" b="1" dirty="0">
                <a:solidFill>
                  <a:srgbClr val="FFFFFF"/>
                </a:solidFill>
                <a:latin typeface="Arial"/>
                <a:ea typeface="Arial"/>
                <a:cs typeface="Arial"/>
                <a:sym typeface="Arial"/>
              </a:rPr>
              <a:t>Barlow Condensed</a:t>
            </a:r>
            <a:endParaRPr b="1" dirty="0">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dirty="0">
                <a:solidFill>
                  <a:srgbClr val="FFFFFF"/>
                </a:solidFill>
                <a:latin typeface="Arial"/>
                <a:ea typeface="Arial"/>
                <a:cs typeface="Arial"/>
                <a:sym typeface="Arial"/>
              </a:rPr>
              <a:t>(</a:t>
            </a:r>
            <a:r>
              <a:rPr lang="en" dirty="0">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dirty="0">
                <a:solidFill>
                  <a:schemeClr val="lt1"/>
                </a:solidFill>
                <a:latin typeface="Arial"/>
                <a:ea typeface="Arial"/>
                <a:cs typeface="Arial"/>
                <a:sym typeface="Arial"/>
              </a:rPr>
              <a:t>)</a:t>
            </a:r>
            <a:endParaRPr dirty="0">
              <a:solidFill>
                <a:srgbClr val="FFFFFF"/>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2504100" cy="868600"/>
        </p:xfrm>
        <a:graphic>
          <a:graphicData uri="http://schemas.openxmlformats.org/drawingml/2006/table">
            <a:tbl>
              <a:tblPr>
                <a:noFill/>
                <a:tableStyleId>{C8415B4F-3121-49A6-BA55-C41B13DB57AC}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2504100" cy="976500"/>
        </p:xfrm>
        <a:graphic>
          <a:graphicData uri="http://schemas.openxmlformats.org/drawingml/2006/table">
            <a:tbl>
              <a:tblPr>
                <a:noFill/>
                <a:tableStyleId>{C8415B4F-3121-49A6-BA55-C41B13DB57AC}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2363400" cy="868575"/>
        </p:xfrm>
        <a:graphic>
          <a:graphicData uri="http://schemas.openxmlformats.org/drawingml/2006/table">
            <a:tbl>
              <a:tblPr>
                <a:noFill/>
                <a:tableStyleId>{C8415B4F-3121-49A6-BA55-C41B13DB57AC}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2369800" cy="889350"/>
        </p:xfrm>
        <a:graphic>
          <a:graphicData uri="http://schemas.openxmlformats.org/drawingml/2006/table">
            <a:tbl>
              <a:tblPr>
                <a:noFill/>
                <a:tableStyleId>{C8415B4F-3121-49A6-BA55-C41B13DB57AC}</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7"/>
              <p:cNvSpPr/>
              <p:nvPr/>
            </p:nvSpPr>
            <p:spPr>
              <a:xfrm>
                <a:off x="1001931" y="4067797"/>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err="1"/>
              <a:t>Contenido</a:t>
            </a:r>
            <a:endParaRPr dirty="0"/>
          </a:p>
        </p:txBody>
      </p:sp>
      <p:sp>
        <p:nvSpPr>
          <p:cNvPr id="2139" name="Google Shape;2139;p37"/>
          <p:cNvSpPr txBox="1">
            <a:spLocks noGrp="1"/>
          </p:cNvSpPr>
          <p:nvPr>
            <p:ph type="subTitle" idx="2"/>
          </p:nvPr>
        </p:nvSpPr>
        <p:spPr>
          <a:xfrm>
            <a:off x="1664208" y="713232"/>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sz="1200" dirty="0">
                <a:latin typeface="Barlow Semi Condensed"/>
                <a:ea typeface="Barlow Semi Condensed"/>
                <a:cs typeface="Barlow Semi Condensed"/>
                <a:sym typeface="Barlow Semi Condensed"/>
              </a:rPr>
              <a:t>- Contextualización del problema</a:t>
            </a:r>
          </a:p>
          <a:p>
            <a:pPr marL="0" lvl="0" indent="0" algn="l" rtl="0">
              <a:spcBef>
                <a:spcPts val="0"/>
              </a:spcBef>
              <a:spcAft>
                <a:spcPts val="0"/>
              </a:spcAft>
              <a:buClr>
                <a:schemeClr val="dk1"/>
              </a:buClr>
              <a:buSzPts val="1100"/>
              <a:buFont typeface="Arial"/>
              <a:buNone/>
            </a:pPr>
            <a:r>
              <a:rPr lang="es-ES" sz="1200" dirty="0"/>
              <a:t>- M</a:t>
            </a:r>
            <a:r>
              <a:rPr lang="es-ES" sz="1200" dirty="0">
                <a:latin typeface="Barlow Semi Condensed"/>
                <a:ea typeface="Barlow Semi Condensed"/>
                <a:cs typeface="Barlow Semi Condensed"/>
                <a:sym typeface="Barlow Semi Condensed"/>
              </a:rPr>
              <a:t>odelos de fallos</a:t>
            </a:r>
            <a:endParaRPr dirty="0">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664207" y="429768"/>
            <a:ext cx="3061617"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ES" dirty="0"/>
              <a:t>Descripción y Contextualización</a:t>
            </a:r>
            <a:endParaRPr dirty="0"/>
          </a:p>
        </p:txBody>
      </p:sp>
      <p:sp>
        <p:nvSpPr>
          <p:cNvPr id="2141" name="Google Shape;2141;p37"/>
          <p:cNvSpPr txBox="1">
            <a:spLocks noGrp="1"/>
          </p:cNvSpPr>
          <p:nvPr>
            <p:ph type="subTitle" idx="3"/>
          </p:nvPr>
        </p:nvSpPr>
        <p:spPr>
          <a:xfrm>
            <a:off x="1664208" y="1508760"/>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ES" dirty="0"/>
              <a:t>Antecedentes</a:t>
            </a:r>
            <a:endParaRPr dirty="0"/>
          </a:p>
        </p:txBody>
      </p:sp>
      <p:sp>
        <p:nvSpPr>
          <p:cNvPr id="2142" name="Google Shape;2142;p37"/>
          <p:cNvSpPr txBox="1">
            <a:spLocks noGrp="1"/>
          </p:cNvSpPr>
          <p:nvPr>
            <p:ph type="subTitle" idx="4"/>
          </p:nvPr>
        </p:nvSpPr>
        <p:spPr>
          <a:xfrm>
            <a:off x="1664208" y="1792224"/>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sz="1200" dirty="0"/>
              <a:t>- Historia</a:t>
            </a:r>
          </a:p>
          <a:p>
            <a:pPr marL="0" lvl="0" indent="0" algn="l" rtl="0">
              <a:spcBef>
                <a:spcPts val="0"/>
              </a:spcBef>
              <a:spcAft>
                <a:spcPts val="0"/>
              </a:spcAft>
              <a:buClr>
                <a:schemeClr val="dk1"/>
              </a:buClr>
              <a:buSzPts val="1100"/>
              <a:buFont typeface="Arial"/>
              <a:buNone/>
            </a:pPr>
            <a:r>
              <a:rPr lang="es-ES" sz="1200" dirty="0"/>
              <a:t>- Algoritmo clásico</a:t>
            </a:r>
            <a:endParaRPr sz="1200" dirty="0"/>
          </a:p>
        </p:txBody>
      </p:sp>
      <p:sp>
        <p:nvSpPr>
          <p:cNvPr id="2143" name="Google Shape;2143;p37"/>
          <p:cNvSpPr txBox="1">
            <a:spLocks noGrp="1"/>
          </p:cNvSpPr>
          <p:nvPr>
            <p:ph type="subTitle" idx="5"/>
          </p:nvPr>
        </p:nvSpPr>
        <p:spPr>
          <a:xfrm>
            <a:off x="1664208" y="258775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ES" dirty="0"/>
              <a:t>Actualidad</a:t>
            </a:r>
            <a:endParaRPr dirty="0"/>
          </a:p>
        </p:txBody>
      </p:sp>
      <p:sp>
        <p:nvSpPr>
          <p:cNvPr id="2144" name="Google Shape;2144;p37"/>
          <p:cNvSpPr txBox="1">
            <a:spLocks noGrp="1"/>
          </p:cNvSpPr>
          <p:nvPr>
            <p:ph type="subTitle" idx="6"/>
          </p:nvPr>
        </p:nvSpPr>
        <p:spPr>
          <a:xfrm>
            <a:off x="1664208" y="287121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sz="1200" dirty="0"/>
              <a:t>- Casos de Estudio</a:t>
            </a:r>
          </a:p>
          <a:p>
            <a:pPr marL="0" lvl="0" indent="0" algn="l" rtl="0">
              <a:spcBef>
                <a:spcPts val="0"/>
              </a:spcBef>
              <a:spcAft>
                <a:spcPts val="0"/>
              </a:spcAft>
              <a:buClr>
                <a:schemeClr val="dk1"/>
              </a:buClr>
              <a:buSzPts val="1100"/>
              <a:buFont typeface="Arial"/>
              <a:buNone/>
            </a:pPr>
            <a:r>
              <a:rPr lang="es-ES" sz="1200" dirty="0"/>
              <a:t>- Algoritmos Innovadores</a:t>
            </a:r>
            <a:endParaRPr sz="1200" dirty="0"/>
          </a:p>
        </p:txBody>
      </p:sp>
      <p:sp>
        <p:nvSpPr>
          <p:cNvPr id="2145" name="Google Shape;2145;p37"/>
          <p:cNvSpPr txBox="1">
            <a:spLocks noGrp="1"/>
          </p:cNvSpPr>
          <p:nvPr>
            <p:ph type="subTitle" idx="7"/>
          </p:nvPr>
        </p:nvSpPr>
        <p:spPr>
          <a:xfrm>
            <a:off x="1664208" y="3666744"/>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ES" dirty="0"/>
              <a:t>Conclusión</a:t>
            </a:r>
            <a:endParaRPr dirty="0"/>
          </a:p>
        </p:txBody>
      </p:sp>
      <p:sp>
        <p:nvSpPr>
          <p:cNvPr id="2146" name="Google Shape;2146;p37"/>
          <p:cNvSpPr txBox="1">
            <a:spLocks noGrp="1"/>
          </p:cNvSpPr>
          <p:nvPr>
            <p:ph type="subTitle" idx="8"/>
          </p:nvPr>
        </p:nvSpPr>
        <p:spPr>
          <a:xfrm>
            <a:off x="1664208" y="3950208"/>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t>- </a:t>
            </a:r>
            <a:r>
              <a:rPr lang="en" sz="1200" dirty="0" err="1"/>
              <a:t>Resumen</a:t>
            </a:r>
            <a:r>
              <a:rPr lang="en" sz="1200" dirty="0"/>
              <a:t> de puntos clave</a:t>
            </a:r>
          </a:p>
          <a:p>
            <a:pPr marL="0" lvl="0" indent="0" algn="l" rtl="0">
              <a:spcBef>
                <a:spcPts val="0"/>
              </a:spcBef>
              <a:spcAft>
                <a:spcPts val="0"/>
              </a:spcAft>
              <a:buClr>
                <a:schemeClr val="dk1"/>
              </a:buClr>
              <a:buSzPts val="1100"/>
              <a:buFont typeface="Arial"/>
              <a:buNone/>
            </a:pPr>
            <a:r>
              <a:rPr lang="en" sz="1200" dirty="0"/>
              <a:t>- </a:t>
            </a:r>
            <a:r>
              <a:rPr lang="en" sz="1200" dirty="0" err="1"/>
              <a:t>Propuesta</a:t>
            </a:r>
            <a:r>
              <a:rPr lang="en" sz="1200" dirty="0"/>
              <a:t> de </a:t>
            </a:r>
            <a:r>
              <a:rPr lang="en" sz="1200" dirty="0" err="1"/>
              <a:t>Futuro</a:t>
            </a:r>
            <a:endParaRPr sz="1200"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48" name="Google Shape;2148;p37"/>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9" name="Google Shape;2149;p37"/>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2" name="Google Shape;11017;p70">
            <a:extLst>
              <a:ext uri="{FF2B5EF4-FFF2-40B4-BE49-F238E27FC236}">
                <a16:creationId xmlns:a16="http://schemas.microsoft.com/office/drawing/2014/main" id="{D79C246E-AF18-D498-E1FA-054BAA99946D}"/>
              </a:ext>
            </a:extLst>
          </p:cNvPr>
          <p:cNvGrpSpPr/>
          <p:nvPr/>
        </p:nvGrpSpPr>
        <p:grpSpPr>
          <a:xfrm>
            <a:off x="4021974" y="1243081"/>
            <a:ext cx="4825464" cy="3155065"/>
            <a:chOff x="3597785" y="3065882"/>
            <a:chExt cx="2241344" cy="1330656"/>
          </a:xfrm>
        </p:grpSpPr>
        <p:grpSp>
          <p:nvGrpSpPr>
            <p:cNvPr id="3" name="Google Shape;11018;p70">
              <a:extLst>
                <a:ext uri="{FF2B5EF4-FFF2-40B4-BE49-F238E27FC236}">
                  <a16:creationId xmlns:a16="http://schemas.microsoft.com/office/drawing/2014/main" id="{1B0AD09A-2B33-C09A-0990-B5FBFEE3ED67}"/>
                </a:ext>
              </a:extLst>
            </p:cNvPr>
            <p:cNvGrpSpPr/>
            <p:nvPr/>
          </p:nvGrpSpPr>
          <p:grpSpPr>
            <a:xfrm>
              <a:off x="5296908" y="3937355"/>
              <a:ext cx="143198" cy="32380"/>
              <a:chOff x="5296908" y="3937355"/>
              <a:chExt cx="143198" cy="32380"/>
            </a:xfrm>
          </p:grpSpPr>
          <p:sp>
            <p:nvSpPr>
              <p:cNvPr id="2854" name="Google Shape;11019;p70">
                <a:extLst>
                  <a:ext uri="{FF2B5EF4-FFF2-40B4-BE49-F238E27FC236}">
                    <a16:creationId xmlns:a16="http://schemas.microsoft.com/office/drawing/2014/main" id="{96B098A7-1158-A9EA-05A1-9E2547EEF5EC}"/>
                  </a:ext>
                </a:extLst>
              </p:cNvPr>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5" name="Google Shape;11020;p70">
                <a:extLst>
                  <a:ext uri="{FF2B5EF4-FFF2-40B4-BE49-F238E27FC236}">
                    <a16:creationId xmlns:a16="http://schemas.microsoft.com/office/drawing/2014/main" id="{7CB7CAC4-5E8D-DD1E-6499-189266A15FD5}"/>
                  </a:ext>
                </a:extLst>
              </p:cNvPr>
              <p:cNvGrpSpPr/>
              <p:nvPr/>
            </p:nvGrpSpPr>
            <p:grpSpPr>
              <a:xfrm>
                <a:off x="5402331" y="3937355"/>
                <a:ext cx="37776" cy="32380"/>
                <a:chOff x="5402331" y="3937355"/>
                <a:chExt cx="37776" cy="32380"/>
              </a:xfrm>
            </p:grpSpPr>
            <p:sp>
              <p:nvSpPr>
                <p:cNvPr id="2859" name="Google Shape;11021;p70">
                  <a:extLst>
                    <a:ext uri="{FF2B5EF4-FFF2-40B4-BE49-F238E27FC236}">
                      <a16:creationId xmlns:a16="http://schemas.microsoft.com/office/drawing/2014/main" id="{2FA71917-6014-022A-EC2E-DC4AC6C12A6F}"/>
                    </a:ext>
                  </a:extLst>
                </p:cNvPr>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11022;p70">
                  <a:extLst>
                    <a:ext uri="{FF2B5EF4-FFF2-40B4-BE49-F238E27FC236}">
                      <a16:creationId xmlns:a16="http://schemas.microsoft.com/office/drawing/2014/main" id="{1FCBEAA7-36A6-13E6-21DA-BA35D60A8C4B}"/>
                    </a:ext>
                  </a:extLst>
                </p:cNvPr>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11023;p70">
                <a:extLst>
                  <a:ext uri="{FF2B5EF4-FFF2-40B4-BE49-F238E27FC236}">
                    <a16:creationId xmlns:a16="http://schemas.microsoft.com/office/drawing/2014/main" id="{BCEF8429-CB4A-1B63-23F9-14C813362447}"/>
                  </a:ext>
                </a:extLst>
              </p:cNvPr>
              <p:cNvGrpSpPr/>
              <p:nvPr/>
            </p:nvGrpSpPr>
            <p:grpSpPr>
              <a:xfrm>
                <a:off x="5296908" y="3937355"/>
                <a:ext cx="37783" cy="32380"/>
                <a:chOff x="5296908" y="3937355"/>
                <a:chExt cx="37783" cy="32380"/>
              </a:xfrm>
            </p:grpSpPr>
            <p:sp>
              <p:nvSpPr>
                <p:cNvPr id="2857" name="Google Shape;11024;p70">
                  <a:extLst>
                    <a:ext uri="{FF2B5EF4-FFF2-40B4-BE49-F238E27FC236}">
                      <a16:creationId xmlns:a16="http://schemas.microsoft.com/office/drawing/2014/main" id="{7E73986C-4303-4661-F76B-4719FC175C41}"/>
                    </a:ext>
                  </a:extLst>
                </p:cNvPr>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11025;p70">
                  <a:extLst>
                    <a:ext uri="{FF2B5EF4-FFF2-40B4-BE49-F238E27FC236}">
                      <a16:creationId xmlns:a16="http://schemas.microsoft.com/office/drawing/2014/main" id="{CB89ACAC-BD46-38F5-2BF1-C675F0A8F88C}"/>
                    </a:ext>
                  </a:extLst>
                </p:cNvPr>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oogle Shape;11026;p70">
              <a:extLst>
                <a:ext uri="{FF2B5EF4-FFF2-40B4-BE49-F238E27FC236}">
                  <a16:creationId xmlns:a16="http://schemas.microsoft.com/office/drawing/2014/main" id="{025E505B-3B8C-B317-C9C7-9ECD1F70F94A}"/>
                </a:ext>
              </a:extLst>
            </p:cNvPr>
            <p:cNvGrpSpPr/>
            <p:nvPr/>
          </p:nvGrpSpPr>
          <p:grpSpPr>
            <a:xfrm>
              <a:off x="4724163" y="3119631"/>
              <a:ext cx="120838" cy="84218"/>
              <a:chOff x="4724163" y="3119631"/>
              <a:chExt cx="120838" cy="84218"/>
            </a:xfrm>
          </p:grpSpPr>
          <p:grpSp>
            <p:nvGrpSpPr>
              <p:cNvPr id="2839" name="Google Shape;11027;p70">
                <a:extLst>
                  <a:ext uri="{FF2B5EF4-FFF2-40B4-BE49-F238E27FC236}">
                    <a16:creationId xmlns:a16="http://schemas.microsoft.com/office/drawing/2014/main" id="{2E997DDD-EF7B-B823-F59C-7F2F079764E6}"/>
                  </a:ext>
                </a:extLst>
              </p:cNvPr>
              <p:cNvGrpSpPr/>
              <p:nvPr/>
            </p:nvGrpSpPr>
            <p:grpSpPr>
              <a:xfrm>
                <a:off x="4746712" y="3132773"/>
                <a:ext cx="86869" cy="56424"/>
                <a:chOff x="4746712" y="3132773"/>
                <a:chExt cx="86869" cy="56424"/>
              </a:xfrm>
            </p:grpSpPr>
            <p:sp>
              <p:nvSpPr>
                <p:cNvPr id="2852" name="Google Shape;11028;p70">
                  <a:extLst>
                    <a:ext uri="{FF2B5EF4-FFF2-40B4-BE49-F238E27FC236}">
                      <a16:creationId xmlns:a16="http://schemas.microsoft.com/office/drawing/2014/main" id="{7AEB30E2-F5CA-7573-2EA6-5899E6462237}"/>
                    </a:ext>
                  </a:extLst>
                </p:cNvPr>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11029;p70">
                  <a:extLst>
                    <a:ext uri="{FF2B5EF4-FFF2-40B4-BE49-F238E27FC236}">
                      <a16:creationId xmlns:a16="http://schemas.microsoft.com/office/drawing/2014/main" id="{347AE887-E602-B170-73EE-0925F966B730}"/>
                    </a:ext>
                  </a:extLst>
                </p:cNvPr>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0" name="Google Shape;11030;p70">
                <a:extLst>
                  <a:ext uri="{FF2B5EF4-FFF2-40B4-BE49-F238E27FC236}">
                    <a16:creationId xmlns:a16="http://schemas.microsoft.com/office/drawing/2014/main" id="{207C041B-AA30-0E9C-D20A-F8AA3FBEB398}"/>
                  </a:ext>
                </a:extLst>
              </p:cNvPr>
              <p:cNvGrpSpPr/>
              <p:nvPr/>
            </p:nvGrpSpPr>
            <p:grpSpPr>
              <a:xfrm>
                <a:off x="4773634" y="3143336"/>
                <a:ext cx="37776" cy="32451"/>
                <a:chOff x="4773634" y="3143336"/>
                <a:chExt cx="37776" cy="32451"/>
              </a:xfrm>
            </p:grpSpPr>
            <p:sp>
              <p:nvSpPr>
                <p:cNvPr id="2850" name="Google Shape;11031;p70">
                  <a:extLst>
                    <a:ext uri="{FF2B5EF4-FFF2-40B4-BE49-F238E27FC236}">
                      <a16:creationId xmlns:a16="http://schemas.microsoft.com/office/drawing/2014/main" id="{D0BB883B-AF10-28D6-0374-475AD40C18C0}"/>
                    </a:ext>
                  </a:extLst>
                </p:cNvPr>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11032;p70">
                  <a:extLst>
                    <a:ext uri="{FF2B5EF4-FFF2-40B4-BE49-F238E27FC236}">
                      <a16:creationId xmlns:a16="http://schemas.microsoft.com/office/drawing/2014/main" id="{9EA43D18-04A4-6E65-4CEB-8D116CD79BF6}"/>
                    </a:ext>
                  </a:extLst>
                </p:cNvPr>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11033;p70">
                <a:extLst>
                  <a:ext uri="{FF2B5EF4-FFF2-40B4-BE49-F238E27FC236}">
                    <a16:creationId xmlns:a16="http://schemas.microsoft.com/office/drawing/2014/main" id="{3AF39BE4-9F89-1E0F-D7B8-445A5127AB36}"/>
                  </a:ext>
                </a:extLst>
              </p:cNvPr>
              <p:cNvGrpSpPr/>
              <p:nvPr/>
            </p:nvGrpSpPr>
            <p:grpSpPr>
              <a:xfrm>
                <a:off x="4724163" y="3131248"/>
                <a:ext cx="37776" cy="32459"/>
                <a:chOff x="4724163" y="3131248"/>
                <a:chExt cx="37776" cy="32459"/>
              </a:xfrm>
            </p:grpSpPr>
            <p:sp>
              <p:nvSpPr>
                <p:cNvPr id="2848" name="Google Shape;11034;p70">
                  <a:extLst>
                    <a:ext uri="{FF2B5EF4-FFF2-40B4-BE49-F238E27FC236}">
                      <a16:creationId xmlns:a16="http://schemas.microsoft.com/office/drawing/2014/main" id="{EBC7023A-3A65-32EE-20AC-A68A93CF7DBA}"/>
                    </a:ext>
                  </a:extLst>
                </p:cNvPr>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11035;p70">
                  <a:extLst>
                    <a:ext uri="{FF2B5EF4-FFF2-40B4-BE49-F238E27FC236}">
                      <a16:creationId xmlns:a16="http://schemas.microsoft.com/office/drawing/2014/main" id="{C431B518-4CD8-5E87-A677-7AAC6F1DCBEA}"/>
                    </a:ext>
                  </a:extLst>
                </p:cNvPr>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2" name="Google Shape;11036;p70">
                <a:extLst>
                  <a:ext uri="{FF2B5EF4-FFF2-40B4-BE49-F238E27FC236}">
                    <a16:creationId xmlns:a16="http://schemas.microsoft.com/office/drawing/2014/main" id="{E71509DA-FA39-F95D-F08E-CB7B8E78DCD0}"/>
                  </a:ext>
                </a:extLst>
              </p:cNvPr>
              <p:cNvGrpSpPr/>
              <p:nvPr/>
            </p:nvGrpSpPr>
            <p:grpSpPr>
              <a:xfrm>
                <a:off x="4755081" y="3176054"/>
                <a:ext cx="32357" cy="27795"/>
                <a:chOff x="4755081" y="3176054"/>
                <a:chExt cx="32357" cy="27795"/>
              </a:xfrm>
            </p:grpSpPr>
            <p:sp>
              <p:nvSpPr>
                <p:cNvPr id="2846" name="Google Shape;11037;p70">
                  <a:extLst>
                    <a:ext uri="{FF2B5EF4-FFF2-40B4-BE49-F238E27FC236}">
                      <a16:creationId xmlns:a16="http://schemas.microsoft.com/office/drawing/2014/main" id="{1BC2927B-051F-D716-2C09-474C6F1DA7D4}"/>
                    </a:ext>
                  </a:extLst>
                </p:cNvPr>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11038;p70">
                  <a:extLst>
                    <a:ext uri="{FF2B5EF4-FFF2-40B4-BE49-F238E27FC236}">
                      <a16:creationId xmlns:a16="http://schemas.microsoft.com/office/drawing/2014/main" id="{6ADD72AA-4CD9-3866-A080-08401FAB4074}"/>
                    </a:ext>
                  </a:extLst>
                </p:cNvPr>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11039;p70">
                <a:extLst>
                  <a:ext uri="{FF2B5EF4-FFF2-40B4-BE49-F238E27FC236}">
                    <a16:creationId xmlns:a16="http://schemas.microsoft.com/office/drawing/2014/main" id="{14E88A4A-83D0-4373-BB28-974D88883016}"/>
                  </a:ext>
                </a:extLst>
              </p:cNvPr>
              <p:cNvGrpSpPr/>
              <p:nvPr/>
            </p:nvGrpSpPr>
            <p:grpSpPr>
              <a:xfrm>
                <a:off x="4812550" y="3119631"/>
                <a:ext cx="32451" cy="27803"/>
                <a:chOff x="4812550" y="3119631"/>
                <a:chExt cx="32451" cy="27803"/>
              </a:xfrm>
            </p:grpSpPr>
            <p:sp>
              <p:nvSpPr>
                <p:cNvPr id="2844" name="Google Shape;11040;p70">
                  <a:extLst>
                    <a:ext uri="{FF2B5EF4-FFF2-40B4-BE49-F238E27FC236}">
                      <a16:creationId xmlns:a16="http://schemas.microsoft.com/office/drawing/2014/main" id="{6B2B2A96-013B-F302-765C-7C56B7E5FD34}"/>
                    </a:ext>
                  </a:extLst>
                </p:cNvPr>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11041;p70">
                  <a:extLst>
                    <a:ext uri="{FF2B5EF4-FFF2-40B4-BE49-F238E27FC236}">
                      <a16:creationId xmlns:a16="http://schemas.microsoft.com/office/drawing/2014/main" id="{7349C8E3-1338-0A78-7184-2C0E3525F0A5}"/>
                    </a:ext>
                  </a:extLst>
                </p:cNvPr>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 name="Google Shape;11042;p70">
              <a:extLst>
                <a:ext uri="{FF2B5EF4-FFF2-40B4-BE49-F238E27FC236}">
                  <a16:creationId xmlns:a16="http://schemas.microsoft.com/office/drawing/2014/main" id="{8BB94450-F89C-78D8-89BB-3A96FA0A92FA}"/>
                </a:ext>
              </a:extLst>
            </p:cNvPr>
            <p:cNvGrpSpPr/>
            <p:nvPr/>
          </p:nvGrpSpPr>
          <p:grpSpPr>
            <a:xfrm>
              <a:off x="5382826" y="4027197"/>
              <a:ext cx="268967" cy="250422"/>
              <a:chOff x="5382826" y="4027197"/>
              <a:chExt cx="268967" cy="250422"/>
            </a:xfrm>
          </p:grpSpPr>
          <p:grpSp>
            <p:nvGrpSpPr>
              <p:cNvPr id="2811" name="Google Shape;11043;p70">
                <a:extLst>
                  <a:ext uri="{FF2B5EF4-FFF2-40B4-BE49-F238E27FC236}">
                    <a16:creationId xmlns:a16="http://schemas.microsoft.com/office/drawing/2014/main" id="{8DCA02D6-A067-46A2-B49A-EE20C68072BE}"/>
                  </a:ext>
                </a:extLst>
              </p:cNvPr>
              <p:cNvGrpSpPr/>
              <p:nvPr/>
            </p:nvGrpSpPr>
            <p:grpSpPr>
              <a:xfrm>
                <a:off x="5405280" y="4042510"/>
                <a:ext cx="237570" cy="218647"/>
                <a:chOff x="5405280" y="4042510"/>
                <a:chExt cx="237570" cy="218647"/>
              </a:xfrm>
            </p:grpSpPr>
            <p:sp>
              <p:nvSpPr>
                <p:cNvPr id="2833" name="Google Shape;11044;p70">
                  <a:extLst>
                    <a:ext uri="{FF2B5EF4-FFF2-40B4-BE49-F238E27FC236}">
                      <a16:creationId xmlns:a16="http://schemas.microsoft.com/office/drawing/2014/main" id="{7BBFD6EB-DDA4-0ACB-CF07-20D1D1592910}"/>
                    </a:ext>
                  </a:extLst>
                </p:cNvPr>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11045;p70">
                  <a:extLst>
                    <a:ext uri="{FF2B5EF4-FFF2-40B4-BE49-F238E27FC236}">
                      <a16:creationId xmlns:a16="http://schemas.microsoft.com/office/drawing/2014/main" id="{9796EC36-D593-5455-1E53-ED1D603115A7}"/>
                    </a:ext>
                  </a:extLst>
                </p:cNvPr>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11046;p70">
                  <a:extLst>
                    <a:ext uri="{FF2B5EF4-FFF2-40B4-BE49-F238E27FC236}">
                      <a16:creationId xmlns:a16="http://schemas.microsoft.com/office/drawing/2014/main" id="{28FB848F-CA85-FB16-5049-D298E3F35781}"/>
                    </a:ext>
                  </a:extLst>
                </p:cNvPr>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11047;p70">
                  <a:extLst>
                    <a:ext uri="{FF2B5EF4-FFF2-40B4-BE49-F238E27FC236}">
                      <a16:creationId xmlns:a16="http://schemas.microsoft.com/office/drawing/2014/main" id="{5B0B433D-68A3-5CF5-2410-EAFE3903C131}"/>
                    </a:ext>
                  </a:extLst>
                </p:cNvPr>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11048;p70">
                  <a:extLst>
                    <a:ext uri="{FF2B5EF4-FFF2-40B4-BE49-F238E27FC236}">
                      <a16:creationId xmlns:a16="http://schemas.microsoft.com/office/drawing/2014/main" id="{ACBA3E9B-64B6-4A5A-2086-F4BDF0E96169}"/>
                    </a:ext>
                  </a:extLst>
                </p:cNvPr>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11049;p70">
                  <a:extLst>
                    <a:ext uri="{FF2B5EF4-FFF2-40B4-BE49-F238E27FC236}">
                      <a16:creationId xmlns:a16="http://schemas.microsoft.com/office/drawing/2014/main" id="{7635830E-6190-CD10-904A-A703B703C209}"/>
                    </a:ext>
                  </a:extLst>
                </p:cNvPr>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11050;p70">
                <a:extLst>
                  <a:ext uri="{FF2B5EF4-FFF2-40B4-BE49-F238E27FC236}">
                    <a16:creationId xmlns:a16="http://schemas.microsoft.com/office/drawing/2014/main" id="{D73692E2-1240-92BA-765C-2D04212DEF8F}"/>
                  </a:ext>
                </a:extLst>
              </p:cNvPr>
              <p:cNvGrpSpPr/>
              <p:nvPr/>
            </p:nvGrpSpPr>
            <p:grpSpPr>
              <a:xfrm>
                <a:off x="5382826" y="4125549"/>
                <a:ext cx="37776" cy="32380"/>
                <a:chOff x="5382826" y="4125549"/>
                <a:chExt cx="37776" cy="32380"/>
              </a:xfrm>
            </p:grpSpPr>
            <p:sp>
              <p:nvSpPr>
                <p:cNvPr id="2831" name="Google Shape;11051;p70">
                  <a:extLst>
                    <a:ext uri="{FF2B5EF4-FFF2-40B4-BE49-F238E27FC236}">
                      <a16:creationId xmlns:a16="http://schemas.microsoft.com/office/drawing/2014/main" id="{5B6C3953-9F2F-705B-F7CA-B91C5A4C4AA8}"/>
                    </a:ext>
                  </a:extLst>
                </p:cNvPr>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11052;p70">
                  <a:extLst>
                    <a:ext uri="{FF2B5EF4-FFF2-40B4-BE49-F238E27FC236}">
                      <a16:creationId xmlns:a16="http://schemas.microsoft.com/office/drawing/2014/main" id="{2A7094A3-49FD-2F60-60FA-59895809F7E5}"/>
                    </a:ext>
                  </a:extLst>
                </p:cNvPr>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3" name="Google Shape;11053;p70">
                <a:extLst>
                  <a:ext uri="{FF2B5EF4-FFF2-40B4-BE49-F238E27FC236}">
                    <a16:creationId xmlns:a16="http://schemas.microsoft.com/office/drawing/2014/main" id="{CBA88D10-5797-4C5A-AD6C-10DDCACDADAB}"/>
                  </a:ext>
                </a:extLst>
              </p:cNvPr>
              <p:cNvGrpSpPr/>
              <p:nvPr/>
            </p:nvGrpSpPr>
            <p:grpSpPr>
              <a:xfrm>
                <a:off x="5475680" y="4195587"/>
                <a:ext cx="37783" cy="32364"/>
                <a:chOff x="5475680" y="4195587"/>
                <a:chExt cx="37783" cy="32364"/>
              </a:xfrm>
            </p:grpSpPr>
            <p:sp>
              <p:nvSpPr>
                <p:cNvPr id="2829" name="Google Shape;11054;p70">
                  <a:extLst>
                    <a:ext uri="{FF2B5EF4-FFF2-40B4-BE49-F238E27FC236}">
                      <a16:creationId xmlns:a16="http://schemas.microsoft.com/office/drawing/2014/main" id="{6472D43E-C7D6-D017-CF1A-6CC6F9D4389F}"/>
                    </a:ext>
                  </a:extLst>
                </p:cNvPr>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11055;p70">
                  <a:extLst>
                    <a:ext uri="{FF2B5EF4-FFF2-40B4-BE49-F238E27FC236}">
                      <a16:creationId xmlns:a16="http://schemas.microsoft.com/office/drawing/2014/main" id="{647E0576-6C75-D70E-767B-5EA12B6EDB60}"/>
                    </a:ext>
                  </a:extLst>
                </p:cNvPr>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4" name="Google Shape;11056;p70">
                <a:extLst>
                  <a:ext uri="{FF2B5EF4-FFF2-40B4-BE49-F238E27FC236}">
                    <a16:creationId xmlns:a16="http://schemas.microsoft.com/office/drawing/2014/main" id="{2B84CE6F-2570-F8E8-3E2C-1D94CD6EA039}"/>
                  </a:ext>
                </a:extLst>
              </p:cNvPr>
              <p:cNvGrpSpPr/>
              <p:nvPr/>
            </p:nvGrpSpPr>
            <p:grpSpPr>
              <a:xfrm>
                <a:off x="5532575" y="4027197"/>
                <a:ext cx="33308" cy="32262"/>
                <a:chOff x="5532575" y="4027197"/>
                <a:chExt cx="33308" cy="32262"/>
              </a:xfrm>
            </p:grpSpPr>
            <p:sp>
              <p:nvSpPr>
                <p:cNvPr id="2827" name="Google Shape;11057;p70">
                  <a:extLst>
                    <a:ext uri="{FF2B5EF4-FFF2-40B4-BE49-F238E27FC236}">
                      <a16:creationId xmlns:a16="http://schemas.microsoft.com/office/drawing/2014/main" id="{7092014D-F2DD-64AB-CBF5-90DEDB7FC333}"/>
                    </a:ext>
                  </a:extLst>
                </p:cNvPr>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11058;p70">
                  <a:extLst>
                    <a:ext uri="{FF2B5EF4-FFF2-40B4-BE49-F238E27FC236}">
                      <a16:creationId xmlns:a16="http://schemas.microsoft.com/office/drawing/2014/main" id="{2F4C3877-8AAF-0806-A3C4-6B0E21F49C30}"/>
                    </a:ext>
                  </a:extLst>
                </p:cNvPr>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 name="Google Shape;11059;p70">
                <a:extLst>
                  <a:ext uri="{FF2B5EF4-FFF2-40B4-BE49-F238E27FC236}">
                    <a16:creationId xmlns:a16="http://schemas.microsoft.com/office/drawing/2014/main" id="{9B09A483-9FCF-2DC0-A734-9E0B6D4F8294}"/>
                  </a:ext>
                </a:extLst>
              </p:cNvPr>
              <p:cNvGrpSpPr/>
              <p:nvPr/>
            </p:nvGrpSpPr>
            <p:grpSpPr>
              <a:xfrm>
                <a:off x="5590706" y="4245348"/>
                <a:ext cx="33497" cy="32270"/>
                <a:chOff x="5590706" y="4245348"/>
                <a:chExt cx="33497" cy="32270"/>
              </a:xfrm>
            </p:grpSpPr>
            <p:sp>
              <p:nvSpPr>
                <p:cNvPr id="2825" name="Google Shape;11060;p70">
                  <a:extLst>
                    <a:ext uri="{FF2B5EF4-FFF2-40B4-BE49-F238E27FC236}">
                      <a16:creationId xmlns:a16="http://schemas.microsoft.com/office/drawing/2014/main" id="{1ED0CD0A-E1AA-32F5-21A4-90639522DF54}"/>
                    </a:ext>
                  </a:extLst>
                </p:cNvPr>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11061;p70">
                  <a:extLst>
                    <a:ext uri="{FF2B5EF4-FFF2-40B4-BE49-F238E27FC236}">
                      <a16:creationId xmlns:a16="http://schemas.microsoft.com/office/drawing/2014/main" id="{7D176966-53D8-953A-EAE4-2741A8BBF9A4}"/>
                    </a:ext>
                  </a:extLst>
                </p:cNvPr>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11062;p70">
                <a:extLst>
                  <a:ext uri="{FF2B5EF4-FFF2-40B4-BE49-F238E27FC236}">
                    <a16:creationId xmlns:a16="http://schemas.microsoft.com/office/drawing/2014/main" id="{AFD22467-DF8E-6169-C9F2-BEF42C4F79BE}"/>
                  </a:ext>
                </a:extLst>
              </p:cNvPr>
              <p:cNvGrpSpPr/>
              <p:nvPr/>
            </p:nvGrpSpPr>
            <p:grpSpPr>
              <a:xfrm>
                <a:off x="5618681" y="4109677"/>
                <a:ext cx="33112" cy="32357"/>
                <a:chOff x="5618681" y="4109677"/>
                <a:chExt cx="33112" cy="32357"/>
              </a:xfrm>
            </p:grpSpPr>
            <p:sp>
              <p:nvSpPr>
                <p:cNvPr id="2823" name="Google Shape;11063;p70">
                  <a:extLst>
                    <a:ext uri="{FF2B5EF4-FFF2-40B4-BE49-F238E27FC236}">
                      <a16:creationId xmlns:a16="http://schemas.microsoft.com/office/drawing/2014/main" id="{875F737D-3894-D1B2-F164-5C1D0331D052}"/>
                    </a:ext>
                  </a:extLst>
                </p:cNvPr>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11064;p70">
                  <a:extLst>
                    <a:ext uri="{FF2B5EF4-FFF2-40B4-BE49-F238E27FC236}">
                      <a16:creationId xmlns:a16="http://schemas.microsoft.com/office/drawing/2014/main" id="{DD925EDF-A005-ECF2-CE89-322B3685E61F}"/>
                    </a:ext>
                  </a:extLst>
                </p:cNvPr>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 name="Google Shape;11065;p70">
                <a:extLst>
                  <a:ext uri="{FF2B5EF4-FFF2-40B4-BE49-F238E27FC236}">
                    <a16:creationId xmlns:a16="http://schemas.microsoft.com/office/drawing/2014/main" id="{28FED83C-3B16-53A8-E2DA-3056D11843A6}"/>
                  </a:ext>
                </a:extLst>
              </p:cNvPr>
              <p:cNvGrpSpPr/>
              <p:nvPr/>
            </p:nvGrpSpPr>
            <p:grpSpPr>
              <a:xfrm>
                <a:off x="5479298" y="4128262"/>
                <a:ext cx="31405" cy="26906"/>
                <a:chOff x="5479298" y="4128262"/>
                <a:chExt cx="31405" cy="26906"/>
              </a:xfrm>
            </p:grpSpPr>
            <p:sp>
              <p:nvSpPr>
                <p:cNvPr id="2821" name="Google Shape;11066;p70">
                  <a:extLst>
                    <a:ext uri="{FF2B5EF4-FFF2-40B4-BE49-F238E27FC236}">
                      <a16:creationId xmlns:a16="http://schemas.microsoft.com/office/drawing/2014/main" id="{404E72F7-4A4F-7460-DDA6-4F14527FA564}"/>
                    </a:ext>
                  </a:extLst>
                </p:cNvPr>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11067;p70">
                  <a:extLst>
                    <a:ext uri="{FF2B5EF4-FFF2-40B4-BE49-F238E27FC236}">
                      <a16:creationId xmlns:a16="http://schemas.microsoft.com/office/drawing/2014/main" id="{76C3BF0C-C6D5-1447-C291-1C4E1C2DA252}"/>
                    </a:ext>
                  </a:extLst>
                </p:cNvPr>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8" name="Google Shape;11068;p70">
                <a:extLst>
                  <a:ext uri="{FF2B5EF4-FFF2-40B4-BE49-F238E27FC236}">
                    <a16:creationId xmlns:a16="http://schemas.microsoft.com/office/drawing/2014/main" id="{0DFF59FC-C399-B08B-02B9-990B9274FB00}"/>
                  </a:ext>
                </a:extLst>
              </p:cNvPr>
              <p:cNvGrpSpPr/>
              <p:nvPr/>
            </p:nvGrpSpPr>
            <p:grpSpPr>
              <a:xfrm>
                <a:off x="5582903" y="4180116"/>
                <a:ext cx="31499" cy="26898"/>
                <a:chOff x="5582903" y="4180116"/>
                <a:chExt cx="31499" cy="26898"/>
              </a:xfrm>
            </p:grpSpPr>
            <p:sp>
              <p:nvSpPr>
                <p:cNvPr id="2819" name="Google Shape;11069;p70">
                  <a:extLst>
                    <a:ext uri="{FF2B5EF4-FFF2-40B4-BE49-F238E27FC236}">
                      <a16:creationId xmlns:a16="http://schemas.microsoft.com/office/drawing/2014/main" id="{3DAC0CE2-B1D8-4C2B-5C59-D85663710BA9}"/>
                    </a:ext>
                  </a:extLst>
                </p:cNvPr>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11070;p70">
                  <a:extLst>
                    <a:ext uri="{FF2B5EF4-FFF2-40B4-BE49-F238E27FC236}">
                      <a16:creationId xmlns:a16="http://schemas.microsoft.com/office/drawing/2014/main" id="{454388B9-FC3F-0273-426E-07B9A8E3A421}"/>
                    </a:ext>
                  </a:extLst>
                </p:cNvPr>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Google Shape;11071;p70">
              <a:extLst>
                <a:ext uri="{FF2B5EF4-FFF2-40B4-BE49-F238E27FC236}">
                  <a16:creationId xmlns:a16="http://schemas.microsoft.com/office/drawing/2014/main" id="{A58578E9-BBB5-7262-EF8B-95A3369AEBD1}"/>
                </a:ext>
              </a:extLst>
            </p:cNvPr>
            <p:cNvGrpSpPr/>
            <p:nvPr/>
          </p:nvGrpSpPr>
          <p:grpSpPr>
            <a:xfrm>
              <a:off x="3977681" y="3230323"/>
              <a:ext cx="94584" cy="84085"/>
              <a:chOff x="3977681" y="3230323"/>
              <a:chExt cx="94584" cy="84085"/>
            </a:xfrm>
          </p:grpSpPr>
          <p:grpSp>
            <p:nvGrpSpPr>
              <p:cNvPr id="2795" name="Google Shape;11072;p70">
                <a:extLst>
                  <a:ext uri="{FF2B5EF4-FFF2-40B4-BE49-F238E27FC236}">
                    <a16:creationId xmlns:a16="http://schemas.microsoft.com/office/drawing/2014/main" id="{CB758091-3C4B-5A31-3BD4-5F53D57EE025}"/>
                  </a:ext>
                </a:extLst>
              </p:cNvPr>
              <p:cNvGrpSpPr/>
              <p:nvPr/>
            </p:nvGrpSpPr>
            <p:grpSpPr>
              <a:xfrm>
                <a:off x="4000135" y="3243041"/>
                <a:ext cx="59570" cy="57186"/>
                <a:chOff x="4000135" y="3243041"/>
                <a:chExt cx="59570" cy="57186"/>
              </a:xfrm>
            </p:grpSpPr>
            <p:sp>
              <p:nvSpPr>
                <p:cNvPr id="2808" name="Google Shape;11073;p70">
                  <a:extLst>
                    <a:ext uri="{FF2B5EF4-FFF2-40B4-BE49-F238E27FC236}">
                      <a16:creationId xmlns:a16="http://schemas.microsoft.com/office/drawing/2014/main" id="{3DF1ECC9-D322-A05D-C279-65FDE168494B}"/>
                    </a:ext>
                  </a:extLst>
                </p:cNvPr>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11074;p70">
                  <a:extLst>
                    <a:ext uri="{FF2B5EF4-FFF2-40B4-BE49-F238E27FC236}">
                      <a16:creationId xmlns:a16="http://schemas.microsoft.com/office/drawing/2014/main" id="{F060CCCB-B1D7-B37B-006F-476DC88D4731}"/>
                    </a:ext>
                  </a:extLst>
                </p:cNvPr>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11075;p70">
                  <a:extLst>
                    <a:ext uri="{FF2B5EF4-FFF2-40B4-BE49-F238E27FC236}">
                      <a16:creationId xmlns:a16="http://schemas.microsoft.com/office/drawing/2014/main" id="{55ECA533-C02C-B0AD-ADD7-02278207EEC0}"/>
                    </a:ext>
                  </a:extLst>
                </p:cNvPr>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11076;p70">
                <a:extLst>
                  <a:ext uri="{FF2B5EF4-FFF2-40B4-BE49-F238E27FC236}">
                    <a16:creationId xmlns:a16="http://schemas.microsoft.com/office/drawing/2014/main" id="{463F364E-B7CF-DF72-3F14-A63C65436C2B}"/>
                  </a:ext>
                </a:extLst>
              </p:cNvPr>
              <p:cNvGrpSpPr/>
              <p:nvPr/>
            </p:nvGrpSpPr>
            <p:grpSpPr>
              <a:xfrm>
                <a:off x="3977681" y="3245872"/>
                <a:ext cx="37783" cy="32380"/>
                <a:chOff x="3977681" y="3245872"/>
                <a:chExt cx="37783" cy="32380"/>
              </a:xfrm>
            </p:grpSpPr>
            <p:sp>
              <p:nvSpPr>
                <p:cNvPr id="2806" name="Google Shape;11077;p70">
                  <a:extLst>
                    <a:ext uri="{FF2B5EF4-FFF2-40B4-BE49-F238E27FC236}">
                      <a16:creationId xmlns:a16="http://schemas.microsoft.com/office/drawing/2014/main" id="{49A0C8CD-5CB2-21F2-46C1-B58715C3D299}"/>
                    </a:ext>
                  </a:extLst>
                </p:cNvPr>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11078;p70">
                  <a:extLst>
                    <a:ext uri="{FF2B5EF4-FFF2-40B4-BE49-F238E27FC236}">
                      <a16:creationId xmlns:a16="http://schemas.microsoft.com/office/drawing/2014/main" id="{AA945A1D-2C0A-13C1-D326-2872602FEB00}"/>
                    </a:ext>
                  </a:extLst>
                </p:cNvPr>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7" name="Google Shape;11079;p70">
                <a:extLst>
                  <a:ext uri="{FF2B5EF4-FFF2-40B4-BE49-F238E27FC236}">
                    <a16:creationId xmlns:a16="http://schemas.microsoft.com/office/drawing/2014/main" id="{2D7F58FA-D58E-DD20-2845-E092E3AB6FEB}"/>
                  </a:ext>
                </a:extLst>
              </p:cNvPr>
              <p:cNvGrpSpPr/>
              <p:nvPr/>
            </p:nvGrpSpPr>
            <p:grpSpPr>
              <a:xfrm>
                <a:off x="4040860" y="3262672"/>
                <a:ext cx="31405" cy="27001"/>
                <a:chOff x="4040860" y="3262672"/>
                <a:chExt cx="31405" cy="27001"/>
              </a:xfrm>
            </p:grpSpPr>
            <p:sp>
              <p:nvSpPr>
                <p:cNvPr id="2804" name="Google Shape;11080;p70">
                  <a:extLst>
                    <a:ext uri="{FF2B5EF4-FFF2-40B4-BE49-F238E27FC236}">
                      <a16:creationId xmlns:a16="http://schemas.microsoft.com/office/drawing/2014/main" id="{D4DA096E-E5F4-EBBD-C91D-A200E49C33BF}"/>
                    </a:ext>
                  </a:extLst>
                </p:cNvPr>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11081;p70">
                  <a:extLst>
                    <a:ext uri="{FF2B5EF4-FFF2-40B4-BE49-F238E27FC236}">
                      <a16:creationId xmlns:a16="http://schemas.microsoft.com/office/drawing/2014/main" id="{6D897C45-E4F8-853C-7BBF-DF003AF7364B}"/>
                    </a:ext>
                  </a:extLst>
                </p:cNvPr>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8" name="Google Shape;11082;p70">
                <a:extLst>
                  <a:ext uri="{FF2B5EF4-FFF2-40B4-BE49-F238E27FC236}">
                    <a16:creationId xmlns:a16="http://schemas.microsoft.com/office/drawing/2014/main" id="{E8A9BC66-FF9A-520B-7E70-F824F93BC5DC}"/>
                  </a:ext>
                </a:extLst>
              </p:cNvPr>
              <p:cNvGrpSpPr/>
              <p:nvPr/>
            </p:nvGrpSpPr>
            <p:grpSpPr>
              <a:xfrm>
                <a:off x="4021072" y="3230323"/>
                <a:ext cx="31397" cy="26906"/>
                <a:chOff x="4021072" y="3230323"/>
                <a:chExt cx="31397" cy="26906"/>
              </a:xfrm>
            </p:grpSpPr>
            <p:sp>
              <p:nvSpPr>
                <p:cNvPr id="2802" name="Google Shape;11083;p70">
                  <a:extLst>
                    <a:ext uri="{FF2B5EF4-FFF2-40B4-BE49-F238E27FC236}">
                      <a16:creationId xmlns:a16="http://schemas.microsoft.com/office/drawing/2014/main" id="{5C9CDE91-3985-748C-A65E-B807010AA5B8}"/>
                    </a:ext>
                  </a:extLst>
                </p:cNvPr>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11084;p70">
                  <a:extLst>
                    <a:ext uri="{FF2B5EF4-FFF2-40B4-BE49-F238E27FC236}">
                      <a16:creationId xmlns:a16="http://schemas.microsoft.com/office/drawing/2014/main" id="{2387A214-E5D2-88A3-6CD3-9E6907B4AF1E}"/>
                    </a:ext>
                  </a:extLst>
                </p:cNvPr>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9" name="Google Shape;11085;p70">
                <a:extLst>
                  <a:ext uri="{FF2B5EF4-FFF2-40B4-BE49-F238E27FC236}">
                    <a16:creationId xmlns:a16="http://schemas.microsoft.com/office/drawing/2014/main" id="{D7384606-FB45-88AF-32E0-167CB07476C3}"/>
                  </a:ext>
                </a:extLst>
              </p:cNvPr>
              <p:cNvGrpSpPr/>
              <p:nvPr/>
            </p:nvGrpSpPr>
            <p:grpSpPr>
              <a:xfrm>
                <a:off x="4001472" y="3287462"/>
                <a:ext cx="31499" cy="26945"/>
                <a:chOff x="4001472" y="3287462"/>
                <a:chExt cx="31499" cy="26945"/>
              </a:xfrm>
            </p:grpSpPr>
            <p:sp>
              <p:nvSpPr>
                <p:cNvPr id="2800" name="Google Shape;11086;p70">
                  <a:extLst>
                    <a:ext uri="{FF2B5EF4-FFF2-40B4-BE49-F238E27FC236}">
                      <a16:creationId xmlns:a16="http://schemas.microsoft.com/office/drawing/2014/main" id="{F3D9518B-E40F-4EA6-276E-3730C1687B24}"/>
                    </a:ext>
                  </a:extLst>
                </p:cNvPr>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11087;p70">
                  <a:extLst>
                    <a:ext uri="{FF2B5EF4-FFF2-40B4-BE49-F238E27FC236}">
                      <a16:creationId xmlns:a16="http://schemas.microsoft.com/office/drawing/2014/main" id="{95C7255D-5044-0C97-FCE7-ECFC1A8FE9AC}"/>
                    </a:ext>
                  </a:extLst>
                </p:cNvPr>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 name="Google Shape;11088;p70">
              <a:extLst>
                <a:ext uri="{FF2B5EF4-FFF2-40B4-BE49-F238E27FC236}">
                  <a16:creationId xmlns:a16="http://schemas.microsoft.com/office/drawing/2014/main" id="{0D71477E-B0FD-0BBD-4A54-6BB8DBBC08D7}"/>
                </a:ext>
              </a:extLst>
            </p:cNvPr>
            <p:cNvGrpSpPr/>
            <p:nvPr/>
          </p:nvGrpSpPr>
          <p:grpSpPr>
            <a:xfrm>
              <a:off x="4084715" y="3258865"/>
              <a:ext cx="184961" cy="137268"/>
              <a:chOff x="4084715" y="3258865"/>
              <a:chExt cx="184961" cy="137268"/>
            </a:xfrm>
          </p:grpSpPr>
          <p:grpSp>
            <p:nvGrpSpPr>
              <p:cNvPr id="2772" name="Google Shape;11089;p70">
                <a:extLst>
                  <a:ext uri="{FF2B5EF4-FFF2-40B4-BE49-F238E27FC236}">
                    <a16:creationId xmlns:a16="http://schemas.microsoft.com/office/drawing/2014/main" id="{116C2478-5E92-6F22-EB3D-9608E1DFB670}"/>
                  </a:ext>
                </a:extLst>
              </p:cNvPr>
              <p:cNvGrpSpPr/>
              <p:nvPr/>
            </p:nvGrpSpPr>
            <p:grpSpPr>
              <a:xfrm>
                <a:off x="4107453" y="3271583"/>
                <a:ext cx="153470" cy="110275"/>
                <a:chOff x="4107453" y="3271583"/>
                <a:chExt cx="153470" cy="110275"/>
              </a:xfrm>
            </p:grpSpPr>
            <p:sp>
              <p:nvSpPr>
                <p:cNvPr id="2791" name="Google Shape;11090;p70">
                  <a:extLst>
                    <a:ext uri="{FF2B5EF4-FFF2-40B4-BE49-F238E27FC236}">
                      <a16:creationId xmlns:a16="http://schemas.microsoft.com/office/drawing/2014/main" id="{12010DE7-91D9-6311-1793-F0E371742691}"/>
                    </a:ext>
                  </a:extLst>
                </p:cNvPr>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11091;p70">
                  <a:extLst>
                    <a:ext uri="{FF2B5EF4-FFF2-40B4-BE49-F238E27FC236}">
                      <a16:creationId xmlns:a16="http://schemas.microsoft.com/office/drawing/2014/main" id="{5787A9A8-30C3-4C6B-8C79-C616653C7A94}"/>
                    </a:ext>
                  </a:extLst>
                </p:cNvPr>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11092;p70">
                  <a:extLst>
                    <a:ext uri="{FF2B5EF4-FFF2-40B4-BE49-F238E27FC236}">
                      <a16:creationId xmlns:a16="http://schemas.microsoft.com/office/drawing/2014/main" id="{9047A03E-91B8-4BFA-C31D-6E70C2F13436}"/>
                    </a:ext>
                  </a:extLst>
                </p:cNvPr>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11093;p70">
                  <a:extLst>
                    <a:ext uri="{FF2B5EF4-FFF2-40B4-BE49-F238E27FC236}">
                      <a16:creationId xmlns:a16="http://schemas.microsoft.com/office/drawing/2014/main" id="{49A328B8-28B7-3E48-E447-CED446900556}"/>
                    </a:ext>
                  </a:extLst>
                </p:cNvPr>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11094;p70">
                <a:extLst>
                  <a:ext uri="{FF2B5EF4-FFF2-40B4-BE49-F238E27FC236}">
                    <a16:creationId xmlns:a16="http://schemas.microsoft.com/office/drawing/2014/main" id="{03D1145E-ABAA-92C9-C440-160DC6D14E1D}"/>
                  </a:ext>
                </a:extLst>
              </p:cNvPr>
              <p:cNvGrpSpPr/>
              <p:nvPr/>
            </p:nvGrpSpPr>
            <p:grpSpPr>
              <a:xfrm>
                <a:off x="4136947" y="3258865"/>
                <a:ext cx="31499" cy="27001"/>
                <a:chOff x="4136947" y="3258865"/>
                <a:chExt cx="31499" cy="27001"/>
              </a:xfrm>
            </p:grpSpPr>
            <p:sp>
              <p:nvSpPr>
                <p:cNvPr id="2789" name="Google Shape;11095;p70">
                  <a:extLst>
                    <a:ext uri="{FF2B5EF4-FFF2-40B4-BE49-F238E27FC236}">
                      <a16:creationId xmlns:a16="http://schemas.microsoft.com/office/drawing/2014/main" id="{D31F7023-F46C-1133-6E38-4F0F65F02944}"/>
                    </a:ext>
                  </a:extLst>
                </p:cNvPr>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11096;p70">
                  <a:extLst>
                    <a:ext uri="{FF2B5EF4-FFF2-40B4-BE49-F238E27FC236}">
                      <a16:creationId xmlns:a16="http://schemas.microsoft.com/office/drawing/2014/main" id="{07881C52-13BB-40CF-7068-C07032735221}"/>
                    </a:ext>
                  </a:extLst>
                </p:cNvPr>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11097;p70">
                <a:extLst>
                  <a:ext uri="{FF2B5EF4-FFF2-40B4-BE49-F238E27FC236}">
                    <a16:creationId xmlns:a16="http://schemas.microsoft.com/office/drawing/2014/main" id="{649C37C7-63BB-B129-0F1D-FFA57D42987D}"/>
                  </a:ext>
                </a:extLst>
              </p:cNvPr>
              <p:cNvGrpSpPr/>
              <p:nvPr/>
            </p:nvGrpSpPr>
            <p:grpSpPr>
              <a:xfrm>
                <a:off x="4084715" y="3266478"/>
                <a:ext cx="31468" cy="26898"/>
                <a:chOff x="4084715" y="3266478"/>
                <a:chExt cx="31468" cy="26898"/>
              </a:xfrm>
            </p:grpSpPr>
            <p:sp>
              <p:nvSpPr>
                <p:cNvPr id="2787" name="Google Shape;11098;p70">
                  <a:extLst>
                    <a:ext uri="{FF2B5EF4-FFF2-40B4-BE49-F238E27FC236}">
                      <a16:creationId xmlns:a16="http://schemas.microsoft.com/office/drawing/2014/main" id="{51894529-CE1D-4FA4-CFB9-9EEEF7C9A70A}"/>
                    </a:ext>
                  </a:extLst>
                </p:cNvPr>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11099;p70">
                  <a:extLst>
                    <a:ext uri="{FF2B5EF4-FFF2-40B4-BE49-F238E27FC236}">
                      <a16:creationId xmlns:a16="http://schemas.microsoft.com/office/drawing/2014/main" id="{B865A303-7A99-BDCF-EDF5-6EB288D160C7}"/>
                    </a:ext>
                  </a:extLst>
                </p:cNvPr>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11100;p70">
                <a:extLst>
                  <a:ext uri="{FF2B5EF4-FFF2-40B4-BE49-F238E27FC236}">
                    <a16:creationId xmlns:a16="http://schemas.microsoft.com/office/drawing/2014/main" id="{6D5FB988-3C86-CBF8-F42A-D016D1A5900B}"/>
                  </a:ext>
                </a:extLst>
              </p:cNvPr>
              <p:cNvGrpSpPr/>
              <p:nvPr/>
            </p:nvGrpSpPr>
            <p:grpSpPr>
              <a:xfrm>
                <a:off x="4159213" y="3279849"/>
                <a:ext cx="31405" cy="26945"/>
                <a:chOff x="4159213" y="3279849"/>
                <a:chExt cx="31405" cy="26945"/>
              </a:xfrm>
            </p:grpSpPr>
            <p:sp>
              <p:nvSpPr>
                <p:cNvPr id="2785" name="Google Shape;11101;p70">
                  <a:extLst>
                    <a:ext uri="{FF2B5EF4-FFF2-40B4-BE49-F238E27FC236}">
                      <a16:creationId xmlns:a16="http://schemas.microsoft.com/office/drawing/2014/main" id="{688E6F5C-A86B-7E00-9FA8-6588F64ED98F}"/>
                    </a:ext>
                  </a:extLst>
                </p:cNvPr>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11102;p70">
                  <a:extLst>
                    <a:ext uri="{FF2B5EF4-FFF2-40B4-BE49-F238E27FC236}">
                      <a16:creationId xmlns:a16="http://schemas.microsoft.com/office/drawing/2014/main" id="{673129A9-F7A3-C19A-6F81-DF00EBC792C1}"/>
                    </a:ext>
                  </a:extLst>
                </p:cNvPr>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6" name="Google Shape;11103;p70">
                <a:extLst>
                  <a:ext uri="{FF2B5EF4-FFF2-40B4-BE49-F238E27FC236}">
                    <a16:creationId xmlns:a16="http://schemas.microsoft.com/office/drawing/2014/main" id="{FC090242-4E72-0182-9496-0B923379D4E9}"/>
                  </a:ext>
                </a:extLst>
              </p:cNvPr>
              <p:cNvGrpSpPr/>
              <p:nvPr/>
            </p:nvGrpSpPr>
            <p:grpSpPr>
              <a:xfrm>
                <a:off x="4201550" y="3266502"/>
                <a:ext cx="31405" cy="26883"/>
                <a:chOff x="4201550" y="3266502"/>
                <a:chExt cx="31405" cy="26883"/>
              </a:xfrm>
            </p:grpSpPr>
            <p:sp>
              <p:nvSpPr>
                <p:cNvPr id="2783" name="Google Shape;11104;p70">
                  <a:extLst>
                    <a:ext uri="{FF2B5EF4-FFF2-40B4-BE49-F238E27FC236}">
                      <a16:creationId xmlns:a16="http://schemas.microsoft.com/office/drawing/2014/main" id="{6A6A66A6-2682-41FE-5DCC-EB2F2CCFBC32}"/>
                    </a:ext>
                  </a:extLst>
                </p:cNvPr>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11105;p70">
                  <a:extLst>
                    <a:ext uri="{FF2B5EF4-FFF2-40B4-BE49-F238E27FC236}">
                      <a16:creationId xmlns:a16="http://schemas.microsoft.com/office/drawing/2014/main" id="{93B3678D-D313-4DE5-439D-6B84B06B5A52}"/>
                    </a:ext>
                  </a:extLst>
                </p:cNvPr>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11106;p70">
                <a:extLst>
                  <a:ext uri="{FF2B5EF4-FFF2-40B4-BE49-F238E27FC236}">
                    <a16:creationId xmlns:a16="http://schemas.microsoft.com/office/drawing/2014/main" id="{11EAC986-EEAB-096A-F8E8-0890D0C7FE5E}"/>
                  </a:ext>
                </a:extLst>
              </p:cNvPr>
              <p:cNvGrpSpPr/>
              <p:nvPr/>
            </p:nvGrpSpPr>
            <p:grpSpPr>
              <a:xfrm>
                <a:off x="4201550" y="3338278"/>
                <a:ext cx="31405" cy="26930"/>
                <a:chOff x="4201550" y="3338278"/>
                <a:chExt cx="31405" cy="26930"/>
              </a:xfrm>
            </p:grpSpPr>
            <p:sp>
              <p:nvSpPr>
                <p:cNvPr id="2781" name="Google Shape;11107;p70">
                  <a:extLst>
                    <a:ext uri="{FF2B5EF4-FFF2-40B4-BE49-F238E27FC236}">
                      <a16:creationId xmlns:a16="http://schemas.microsoft.com/office/drawing/2014/main" id="{CF44167E-8A58-243B-365C-FE7029E543DA}"/>
                    </a:ext>
                  </a:extLst>
                </p:cNvPr>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11108;p70">
                  <a:extLst>
                    <a:ext uri="{FF2B5EF4-FFF2-40B4-BE49-F238E27FC236}">
                      <a16:creationId xmlns:a16="http://schemas.microsoft.com/office/drawing/2014/main" id="{79BFC95B-629A-270A-B46C-72556B597E46}"/>
                    </a:ext>
                  </a:extLst>
                </p:cNvPr>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11109;p70">
                <a:extLst>
                  <a:ext uri="{FF2B5EF4-FFF2-40B4-BE49-F238E27FC236}">
                    <a16:creationId xmlns:a16="http://schemas.microsoft.com/office/drawing/2014/main" id="{BEF27727-35AC-B6FF-A459-9983F9EC10A4}"/>
                  </a:ext>
                </a:extLst>
              </p:cNvPr>
              <p:cNvGrpSpPr/>
              <p:nvPr/>
            </p:nvGrpSpPr>
            <p:grpSpPr>
              <a:xfrm>
                <a:off x="4238272" y="3369132"/>
                <a:ext cx="31405" cy="27001"/>
                <a:chOff x="4238272" y="3369132"/>
                <a:chExt cx="31405" cy="27001"/>
              </a:xfrm>
            </p:grpSpPr>
            <p:sp>
              <p:nvSpPr>
                <p:cNvPr id="2779" name="Google Shape;11110;p70">
                  <a:extLst>
                    <a:ext uri="{FF2B5EF4-FFF2-40B4-BE49-F238E27FC236}">
                      <a16:creationId xmlns:a16="http://schemas.microsoft.com/office/drawing/2014/main" id="{3486A564-C086-C665-6C2E-D2E036146DDD}"/>
                    </a:ext>
                  </a:extLst>
                </p:cNvPr>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11111;p70">
                  <a:extLst>
                    <a:ext uri="{FF2B5EF4-FFF2-40B4-BE49-F238E27FC236}">
                      <a16:creationId xmlns:a16="http://schemas.microsoft.com/office/drawing/2014/main" id="{C869BF34-E46B-6343-3598-5064860E7917}"/>
                    </a:ext>
                  </a:extLst>
                </p:cNvPr>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 name="Google Shape;11112;p70">
              <a:extLst>
                <a:ext uri="{FF2B5EF4-FFF2-40B4-BE49-F238E27FC236}">
                  <a16:creationId xmlns:a16="http://schemas.microsoft.com/office/drawing/2014/main" id="{71BA52EF-1128-B79C-7BA1-806A2C3324A5}"/>
                </a:ext>
              </a:extLst>
            </p:cNvPr>
            <p:cNvGrpSpPr/>
            <p:nvPr/>
          </p:nvGrpSpPr>
          <p:grpSpPr>
            <a:xfrm>
              <a:off x="4068639" y="3200169"/>
              <a:ext cx="77643" cy="37272"/>
              <a:chOff x="4068639" y="3200169"/>
              <a:chExt cx="77643" cy="37272"/>
            </a:xfrm>
          </p:grpSpPr>
          <p:sp>
            <p:nvSpPr>
              <p:cNvPr id="2765" name="Google Shape;11113;p70">
                <a:extLst>
                  <a:ext uri="{FF2B5EF4-FFF2-40B4-BE49-F238E27FC236}">
                    <a16:creationId xmlns:a16="http://schemas.microsoft.com/office/drawing/2014/main" id="{5911EAA4-D5CC-AFE3-0DC4-22125DCF2FD8}"/>
                  </a:ext>
                </a:extLst>
              </p:cNvPr>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6" name="Google Shape;11114;p70">
                <a:extLst>
                  <a:ext uri="{FF2B5EF4-FFF2-40B4-BE49-F238E27FC236}">
                    <a16:creationId xmlns:a16="http://schemas.microsoft.com/office/drawing/2014/main" id="{C13AA270-826B-4E2E-AB39-89D4FEE4BF13}"/>
                  </a:ext>
                </a:extLst>
              </p:cNvPr>
              <p:cNvGrpSpPr/>
              <p:nvPr/>
            </p:nvGrpSpPr>
            <p:grpSpPr>
              <a:xfrm>
                <a:off x="4114878" y="3200169"/>
                <a:ext cx="31405" cy="26993"/>
                <a:chOff x="4114878" y="3200169"/>
                <a:chExt cx="31405" cy="26993"/>
              </a:xfrm>
            </p:grpSpPr>
            <p:sp>
              <p:nvSpPr>
                <p:cNvPr id="2770" name="Google Shape;11115;p70">
                  <a:extLst>
                    <a:ext uri="{FF2B5EF4-FFF2-40B4-BE49-F238E27FC236}">
                      <a16:creationId xmlns:a16="http://schemas.microsoft.com/office/drawing/2014/main" id="{66AD06E8-AA6F-164D-CE3A-7F7A2E65A570}"/>
                    </a:ext>
                  </a:extLst>
                </p:cNvPr>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11116;p70">
                  <a:extLst>
                    <a:ext uri="{FF2B5EF4-FFF2-40B4-BE49-F238E27FC236}">
                      <a16:creationId xmlns:a16="http://schemas.microsoft.com/office/drawing/2014/main" id="{A652C49F-D6AF-42F2-BAD7-226CB2F9EC11}"/>
                    </a:ext>
                  </a:extLst>
                </p:cNvPr>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7" name="Google Shape;11117;p70">
                <a:extLst>
                  <a:ext uri="{FF2B5EF4-FFF2-40B4-BE49-F238E27FC236}">
                    <a16:creationId xmlns:a16="http://schemas.microsoft.com/office/drawing/2014/main" id="{E482CEBE-6588-7D21-C795-705CBEF6D609}"/>
                  </a:ext>
                </a:extLst>
              </p:cNvPr>
              <p:cNvGrpSpPr/>
              <p:nvPr/>
            </p:nvGrpSpPr>
            <p:grpSpPr>
              <a:xfrm>
                <a:off x="4068639" y="3210535"/>
                <a:ext cx="31499" cy="26906"/>
                <a:chOff x="4068639" y="3210535"/>
                <a:chExt cx="31499" cy="26906"/>
              </a:xfrm>
            </p:grpSpPr>
            <p:sp>
              <p:nvSpPr>
                <p:cNvPr id="2768" name="Google Shape;11118;p70">
                  <a:extLst>
                    <a:ext uri="{FF2B5EF4-FFF2-40B4-BE49-F238E27FC236}">
                      <a16:creationId xmlns:a16="http://schemas.microsoft.com/office/drawing/2014/main" id="{E4520E95-E7BD-AFB8-4CAA-F0E9B5C9BDFA}"/>
                    </a:ext>
                  </a:extLst>
                </p:cNvPr>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11119;p70">
                  <a:extLst>
                    <a:ext uri="{FF2B5EF4-FFF2-40B4-BE49-F238E27FC236}">
                      <a16:creationId xmlns:a16="http://schemas.microsoft.com/office/drawing/2014/main" id="{C92F7ECA-1F38-0CE5-EA3C-530F6DF4AB6A}"/>
                    </a:ext>
                  </a:extLst>
                </p:cNvPr>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 name="Google Shape;11120;p70">
              <a:extLst>
                <a:ext uri="{FF2B5EF4-FFF2-40B4-BE49-F238E27FC236}">
                  <a16:creationId xmlns:a16="http://schemas.microsoft.com/office/drawing/2014/main" id="{BA060740-E5A7-5518-7AFD-A4279BD571D6}"/>
                </a:ext>
              </a:extLst>
            </p:cNvPr>
            <p:cNvGrpSpPr/>
            <p:nvPr/>
          </p:nvGrpSpPr>
          <p:grpSpPr>
            <a:xfrm>
              <a:off x="3869702" y="3066935"/>
              <a:ext cx="382664" cy="190294"/>
              <a:chOff x="3869702" y="3066935"/>
              <a:chExt cx="382664" cy="190294"/>
            </a:xfrm>
          </p:grpSpPr>
          <p:grpSp>
            <p:nvGrpSpPr>
              <p:cNvPr id="2731" name="Google Shape;11121;p70">
                <a:extLst>
                  <a:ext uri="{FF2B5EF4-FFF2-40B4-BE49-F238E27FC236}">
                    <a16:creationId xmlns:a16="http://schemas.microsoft.com/office/drawing/2014/main" id="{8C37E924-E273-3C57-8019-8928CAF7AA1B}"/>
                  </a:ext>
                </a:extLst>
              </p:cNvPr>
              <p:cNvGrpSpPr/>
              <p:nvPr/>
            </p:nvGrpSpPr>
            <p:grpSpPr>
              <a:xfrm>
                <a:off x="3888633" y="3082351"/>
                <a:ext cx="351172" cy="160698"/>
                <a:chOff x="3888633" y="3082351"/>
                <a:chExt cx="351172" cy="160698"/>
              </a:xfrm>
            </p:grpSpPr>
            <p:sp>
              <p:nvSpPr>
                <p:cNvPr id="2759" name="Google Shape;11122;p70">
                  <a:extLst>
                    <a:ext uri="{FF2B5EF4-FFF2-40B4-BE49-F238E27FC236}">
                      <a16:creationId xmlns:a16="http://schemas.microsoft.com/office/drawing/2014/main" id="{6C20D005-5D9F-2938-5E9D-A6FF7BBB5EE4}"/>
                    </a:ext>
                  </a:extLst>
                </p:cNvPr>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11123;p70">
                  <a:extLst>
                    <a:ext uri="{FF2B5EF4-FFF2-40B4-BE49-F238E27FC236}">
                      <a16:creationId xmlns:a16="http://schemas.microsoft.com/office/drawing/2014/main" id="{CA1C112C-AA3D-0592-F5A0-B8194FC8BD04}"/>
                    </a:ext>
                  </a:extLst>
                </p:cNvPr>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11124;p70">
                  <a:extLst>
                    <a:ext uri="{FF2B5EF4-FFF2-40B4-BE49-F238E27FC236}">
                      <a16:creationId xmlns:a16="http://schemas.microsoft.com/office/drawing/2014/main" id="{A305F49B-6630-4745-D597-ED79F2DCA864}"/>
                    </a:ext>
                  </a:extLst>
                </p:cNvPr>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11125;p70">
                  <a:extLst>
                    <a:ext uri="{FF2B5EF4-FFF2-40B4-BE49-F238E27FC236}">
                      <a16:creationId xmlns:a16="http://schemas.microsoft.com/office/drawing/2014/main" id="{E04A2A2F-B1A1-9E59-42A5-0CA26AE2181E}"/>
                    </a:ext>
                  </a:extLst>
                </p:cNvPr>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11126;p70">
                  <a:extLst>
                    <a:ext uri="{FF2B5EF4-FFF2-40B4-BE49-F238E27FC236}">
                      <a16:creationId xmlns:a16="http://schemas.microsoft.com/office/drawing/2014/main" id="{CC41C1A8-8EC7-A6A5-8322-6887F730BE18}"/>
                    </a:ext>
                  </a:extLst>
                </p:cNvPr>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11127;p70">
                  <a:extLst>
                    <a:ext uri="{FF2B5EF4-FFF2-40B4-BE49-F238E27FC236}">
                      <a16:creationId xmlns:a16="http://schemas.microsoft.com/office/drawing/2014/main" id="{95301A9A-E52C-4EC9-DD1B-5C4A470D8DDC}"/>
                    </a:ext>
                  </a:extLst>
                </p:cNvPr>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2" name="Google Shape;11128;p70">
                <a:extLst>
                  <a:ext uri="{FF2B5EF4-FFF2-40B4-BE49-F238E27FC236}">
                    <a16:creationId xmlns:a16="http://schemas.microsoft.com/office/drawing/2014/main" id="{488389D6-F48B-7DE4-3625-DAC62EAE3336}"/>
                  </a:ext>
                </a:extLst>
              </p:cNvPr>
              <p:cNvGrpSpPr/>
              <p:nvPr/>
            </p:nvGrpSpPr>
            <p:grpSpPr>
              <a:xfrm>
                <a:off x="4143703" y="3066935"/>
                <a:ext cx="37783" cy="32357"/>
                <a:chOff x="4143703" y="3066935"/>
                <a:chExt cx="37783" cy="32357"/>
              </a:xfrm>
            </p:grpSpPr>
            <p:sp>
              <p:nvSpPr>
                <p:cNvPr id="2757" name="Google Shape;11129;p70">
                  <a:extLst>
                    <a:ext uri="{FF2B5EF4-FFF2-40B4-BE49-F238E27FC236}">
                      <a16:creationId xmlns:a16="http://schemas.microsoft.com/office/drawing/2014/main" id="{36A40710-1F6F-2CE8-1BD2-25A99BBF4DD4}"/>
                    </a:ext>
                  </a:extLst>
                </p:cNvPr>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11130;p70">
                  <a:extLst>
                    <a:ext uri="{FF2B5EF4-FFF2-40B4-BE49-F238E27FC236}">
                      <a16:creationId xmlns:a16="http://schemas.microsoft.com/office/drawing/2014/main" id="{19180DCF-862F-D142-9F99-33BC34EB8BC8}"/>
                    </a:ext>
                  </a:extLst>
                </p:cNvPr>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11131;p70">
                <a:extLst>
                  <a:ext uri="{FF2B5EF4-FFF2-40B4-BE49-F238E27FC236}">
                    <a16:creationId xmlns:a16="http://schemas.microsoft.com/office/drawing/2014/main" id="{5E4BDA51-3324-79EB-76DA-392E56BC051E}"/>
                  </a:ext>
                </a:extLst>
              </p:cNvPr>
              <p:cNvGrpSpPr/>
              <p:nvPr/>
            </p:nvGrpSpPr>
            <p:grpSpPr>
              <a:xfrm>
                <a:off x="4044565" y="3103563"/>
                <a:ext cx="37783" cy="32451"/>
                <a:chOff x="4044565" y="3103563"/>
                <a:chExt cx="37783" cy="32451"/>
              </a:xfrm>
            </p:grpSpPr>
            <p:sp>
              <p:nvSpPr>
                <p:cNvPr id="2755" name="Google Shape;11132;p70">
                  <a:extLst>
                    <a:ext uri="{FF2B5EF4-FFF2-40B4-BE49-F238E27FC236}">
                      <a16:creationId xmlns:a16="http://schemas.microsoft.com/office/drawing/2014/main" id="{5187E148-E8C1-716E-E914-B932E2F57FB2}"/>
                    </a:ext>
                  </a:extLst>
                </p:cNvPr>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11133;p70">
                  <a:extLst>
                    <a:ext uri="{FF2B5EF4-FFF2-40B4-BE49-F238E27FC236}">
                      <a16:creationId xmlns:a16="http://schemas.microsoft.com/office/drawing/2014/main" id="{63F55458-1240-7DBC-7072-A9FA729660F2}"/>
                    </a:ext>
                  </a:extLst>
                </p:cNvPr>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11134;p70">
                <a:extLst>
                  <a:ext uri="{FF2B5EF4-FFF2-40B4-BE49-F238E27FC236}">
                    <a16:creationId xmlns:a16="http://schemas.microsoft.com/office/drawing/2014/main" id="{8AFBD46F-182B-62A6-ECE3-1C28ED878628}"/>
                  </a:ext>
                </a:extLst>
              </p:cNvPr>
              <p:cNvGrpSpPr/>
              <p:nvPr/>
            </p:nvGrpSpPr>
            <p:grpSpPr>
              <a:xfrm>
                <a:off x="4017454" y="3188237"/>
                <a:ext cx="37776" cy="32357"/>
                <a:chOff x="4017454" y="3188237"/>
                <a:chExt cx="37776" cy="32357"/>
              </a:xfrm>
            </p:grpSpPr>
            <p:sp>
              <p:nvSpPr>
                <p:cNvPr id="2753" name="Google Shape;11135;p70">
                  <a:extLst>
                    <a:ext uri="{FF2B5EF4-FFF2-40B4-BE49-F238E27FC236}">
                      <a16:creationId xmlns:a16="http://schemas.microsoft.com/office/drawing/2014/main" id="{3B01A45D-DFB2-D1E6-A1A0-741A5E269994}"/>
                    </a:ext>
                  </a:extLst>
                </p:cNvPr>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11136;p70">
                  <a:extLst>
                    <a:ext uri="{FF2B5EF4-FFF2-40B4-BE49-F238E27FC236}">
                      <a16:creationId xmlns:a16="http://schemas.microsoft.com/office/drawing/2014/main" id="{AA88E454-E3EF-2323-CB4D-8D04BDE01910}"/>
                    </a:ext>
                  </a:extLst>
                </p:cNvPr>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5" name="Google Shape;11137;p70">
                <a:extLst>
                  <a:ext uri="{FF2B5EF4-FFF2-40B4-BE49-F238E27FC236}">
                    <a16:creationId xmlns:a16="http://schemas.microsoft.com/office/drawing/2014/main" id="{6CBC1A2A-120D-F122-2B80-4607E2C64585}"/>
                  </a:ext>
                </a:extLst>
              </p:cNvPr>
              <p:cNvGrpSpPr/>
              <p:nvPr/>
            </p:nvGrpSpPr>
            <p:grpSpPr>
              <a:xfrm>
                <a:off x="3921548" y="3157509"/>
                <a:ext cx="37783" cy="32357"/>
                <a:chOff x="3921548" y="3157509"/>
                <a:chExt cx="37783" cy="32357"/>
              </a:xfrm>
            </p:grpSpPr>
            <p:sp>
              <p:nvSpPr>
                <p:cNvPr id="2751" name="Google Shape;11138;p70">
                  <a:extLst>
                    <a:ext uri="{FF2B5EF4-FFF2-40B4-BE49-F238E27FC236}">
                      <a16:creationId xmlns:a16="http://schemas.microsoft.com/office/drawing/2014/main" id="{99911015-F83D-6FC2-3A2E-2C4C454A08CF}"/>
                    </a:ext>
                  </a:extLst>
                </p:cNvPr>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11139;p70">
                  <a:extLst>
                    <a:ext uri="{FF2B5EF4-FFF2-40B4-BE49-F238E27FC236}">
                      <a16:creationId xmlns:a16="http://schemas.microsoft.com/office/drawing/2014/main" id="{15C488B4-721A-9BDE-1EA4-BE1962A6B4EF}"/>
                    </a:ext>
                  </a:extLst>
                </p:cNvPr>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6" name="Google Shape;11140;p70">
                <a:extLst>
                  <a:ext uri="{FF2B5EF4-FFF2-40B4-BE49-F238E27FC236}">
                    <a16:creationId xmlns:a16="http://schemas.microsoft.com/office/drawing/2014/main" id="{38E80D15-6486-7F50-D15E-E50FF58710F8}"/>
                  </a:ext>
                </a:extLst>
              </p:cNvPr>
              <p:cNvGrpSpPr/>
              <p:nvPr/>
            </p:nvGrpSpPr>
            <p:grpSpPr>
              <a:xfrm>
                <a:off x="3939056" y="3211620"/>
                <a:ext cx="37783" cy="32380"/>
                <a:chOff x="3939056" y="3211620"/>
                <a:chExt cx="37783" cy="32380"/>
              </a:xfrm>
            </p:grpSpPr>
            <p:sp>
              <p:nvSpPr>
                <p:cNvPr id="2749" name="Google Shape;11141;p70">
                  <a:extLst>
                    <a:ext uri="{FF2B5EF4-FFF2-40B4-BE49-F238E27FC236}">
                      <a16:creationId xmlns:a16="http://schemas.microsoft.com/office/drawing/2014/main" id="{114458A3-B316-757A-80A1-FA33E1387274}"/>
                    </a:ext>
                  </a:extLst>
                </p:cNvPr>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11142;p70">
                  <a:extLst>
                    <a:ext uri="{FF2B5EF4-FFF2-40B4-BE49-F238E27FC236}">
                      <a16:creationId xmlns:a16="http://schemas.microsoft.com/office/drawing/2014/main" id="{A15A8A74-9FF9-3494-F9EA-D95397C14A97}"/>
                    </a:ext>
                  </a:extLst>
                </p:cNvPr>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11143;p70">
                <a:extLst>
                  <a:ext uri="{FF2B5EF4-FFF2-40B4-BE49-F238E27FC236}">
                    <a16:creationId xmlns:a16="http://schemas.microsoft.com/office/drawing/2014/main" id="{85EE31ED-C278-FF30-5502-12C0FC5C4768}"/>
                  </a:ext>
                </a:extLst>
              </p:cNvPr>
              <p:cNvGrpSpPr/>
              <p:nvPr/>
            </p:nvGrpSpPr>
            <p:grpSpPr>
              <a:xfrm>
                <a:off x="4176240" y="3136965"/>
                <a:ext cx="31405" cy="26930"/>
                <a:chOff x="4176240" y="3136965"/>
                <a:chExt cx="31405" cy="26930"/>
              </a:xfrm>
            </p:grpSpPr>
            <p:sp>
              <p:nvSpPr>
                <p:cNvPr id="2747" name="Google Shape;11144;p70">
                  <a:extLst>
                    <a:ext uri="{FF2B5EF4-FFF2-40B4-BE49-F238E27FC236}">
                      <a16:creationId xmlns:a16="http://schemas.microsoft.com/office/drawing/2014/main" id="{06AFC1A2-42FF-3A44-62EE-DA6CDF7B72B6}"/>
                    </a:ext>
                  </a:extLst>
                </p:cNvPr>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11145;p70">
                  <a:extLst>
                    <a:ext uri="{FF2B5EF4-FFF2-40B4-BE49-F238E27FC236}">
                      <a16:creationId xmlns:a16="http://schemas.microsoft.com/office/drawing/2014/main" id="{DA9FDB97-62A5-6023-D0F7-E880B087C0F6}"/>
                    </a:ext>
                  </a:extLst>
                </p:cNvPr>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11146;p70">
                <a:extLst>
                  <a:ext uri="{FF2B5EF4-FFF2-40B4-BE49-F238E27FC236}">
                    <a16:creationId xmlns:a16="http://schemas.microsoft.com/office/drawing/2014/main" id="{8F7DEDF1-6398-96DC-0724-F3C144D59AB5}"/>
                  </a:ext>
                </a:extLst>
              </p:cNvPr>
              <p:cNvGrpSpPr/>
              <p:nvPr/>
            </p:nvGrpSpPr>
            <p:grpSpPr>
              <a:xfrm>
                <a:off x="4133148" y="3152593"/>
                <a:ext cx="31499" cy="27001"/>
                <a:chOff x="4133148" y="3152593"/>
                <a:chExt cx="31499" cy="27001"/>
              </a:xfrm>
            </p:grpSpPr>
            <p:sp>
              <p:nvSpPr>
                <p:cNvPr id="2745" name="Google Shape;11147;p70">
                  <a:extLst>
                    <a:ext uri="{FF2B5EF4-FFF2-40B4-BE49-F238E27FC236}">
                      <a16:creationId xmlns:a16="http://schemas.microsoft.com/office/drawing/2014/main" id="{AB3D9D09-0B01-C79C-EF43-6A1F2D5AE2AF}"/>
                    </a:ext>
                  </a:extLst>
                </p:cNvPr>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11148;p70">
                  <a:extLst>
                    <a:ext uri="{FF2B5EF4-FFF2-40B4-BE49-F238E27FC236}">
                      <a16:creationId xmlns:a16="http://schemas.microsoft.com/office/drawing/2014/main" id="{F1F46BD7-736D-6E6A-8CDE-773E2B217FCE}"/>
                    </a:ext>
                  </a:extLst>
                </p:cNvPr>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9" name="Google Shape;11149;p70">
                <a:extLst>
                  <a:ext uri="{FF2B5EF4-FFF2-40B4-BE49-F238E27FC236}">
                    <a16:creationId xmlns:a16="http://schemas.microsoft.com/office/drawing/2014/main" id="{DEBFA771-AC44-EE55-458A-1D4C871F076A}"/>
                  </a:ext>
                </a:extLst>
              </p:cNvPr>
              <p:cNvGrpSpPr/>
              <p:nvPr/>
            </p:nvGrpSpPr>
            <p:grpSpPr>
              <a:xfrm>
                <a:off x="4220866" y="3073534"/>
                <a:ext cx="31499" cy="26898"/>
                <a:chOff x="4220866" y="3073534"/>
                <a:chExt cx="31499" cy="26898"/>
              </a:xfrm>
            </p:grpSpPr>
            <p:sp>
              <p:nvSpPr>
                <p:cNvPr id="2743" name="Google Shape;11150;p70">
                  <a:extLst>
                    <a:ext uri="{FF2B5EF4-FFF2-40B4-BE49-F238E27FC236}">
                      <a16:creationId xmlns:a16="http://schemas.microsoft.com/office/drawing/2014/main" id="{7E52350C-DD66-CD8A-1AF3-A6F73223EE82}"/>
                    </a:ext>
                  </a:extLst>
                </p:cNvPr>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11151;p70">
                  <a:extLst>
                    <a:ext uri="{FF2B5EF4-FFF2-40B4-BE49-F238E27FC236}">
                      <a16:creationId xmlns:a16="http://schemas.microsoft.com/office/drawing/2014/main" id="{E3AE5A35-B8E3-B606-15B7-4802817C8BCB}"/>
                    </a:ext>
                  </a:extLst>
                </p:cNvPr>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11152;p70">
                <a:extLst>
                  <a:ext uri="{FF2B5EF4-FFF2-40B4-BE49-F238E27FC236}">
                    <a16:creationId xmlns:a16="http://schemas.microsoft.com/office/drawing/2014/main" id="{48B23DE0-B658-9F39-D9D0-03ED378C7B0D}"/>
                  </a:ext>
                </a:extLst>
              </p:cNvPr>
              <p:cNvGrpSpPr/>
              <p:nvPr/>
            </p:nvGrpSpPr>
            <p:grpSpPr>
              <a:xfrm>
                <a:off x="3869702" y="3230323"/>
                <a:ext cx="31499" cy="26906"/>
                <a:chOff x="3869702" y="3230323"/>
                <a:chExt cx="31499" cy="26906"/>
              </a:xfrm>
            </p:grpSpPr>
            <p:sp>
              <p:nvSpPr>
                <p:cNvPr id="2741" name="Google Shape;11153;p70">
                  <a:extLst>
                    <a:ext uri="{FF2B5EF4-FFF2-40B4-BE49-F238E27FC236}">
                      <a16:creationId xmlns:a16="http://schemas.microsoft.com/office/drawing/2014/main" id="{50760BC7-D814-945D-F6A7-50AB9425CB10}"/>
                    </a:ext>
                  </a:extLst>
                </p:cNvPr>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11154;p70">
                  <a:extLst>
                    <a:ext uri="{FF2B5EF4-FFF2-40B4-BE49-F238E27FC236}">
                      <a16:creationId xmlns:a16="http://schemas.microsoft.com/office/drawing/2014/main" id="{CB92169B-C1CC-1B46-FD5A-6C2DC38FF992}"/>
                    </a:ext>
                  </a:extLst>
                </p:cNvPr>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 name="Google Shape;11155;p70">
              <a:extLst>
                <a:ext uri="{FF2B5EF4-FFF2-40B4-BE49-F238E27FC236}">
                  <a16:creationId xmlns:a16="http://schemas.microsoft.com/office/drawing/2014/main" id="{DDF082FB-9F83-689D-6BC5-8A64F5143370}"/>
                </a:ext>
              </a:extLst>
            </p:cNvPr>
            <p:cNvGrpSpPr/>
            <p:nvPr/>
          </p:nvGrpSpPr>
          <p:grpSpPr>
            <a:xfrm>
              <a:off x="4271383" y="3065882"/>
              <a:ext cx="304556" cy="341663"/>
              <a:chOff x="4271383" y="3065882"/>
              <a:chExt cx="304556" cy="341663"/>
            </a:xfrm>
          </p:grpSpPr>
          <p:grpSp>
            <p:nvGrpSpPr>
              <p:cNvPr id="2674" name="Google Shape;11156;p70">
                <a:extLst>
                  <a:ext uri="{FF2B5EF4-FFF2-40B4-BE49-F238E27FC236}">
                    <a16:creationId xmlns:a16="http://schemas.microsoft.com/office/drawing/2014/main" id="{DB6E4A4D-3BB8-8634-1DDB-5374EBE2ACC2}"/>
                  </a:ext>
                </a:extLst>
              </p:cNvPr>
              <p:cNvGrpSpPr/>
              <p:nvPr/>
            </p:nvGrpSpPr>
            <p:grpSpPr>
              <a:xfrm>
                <a:off x="4293838" y="3078639"/>
                <a:ext cx="269353" cy="311973"/>
                <a:chOff x="4293838" y="3078639"/>
                <a:chExt cx="269353" cy="311973"/>
              </a:xfrm>
            </p:grpSpPr>
            <p:sp>
              <p:nvSpPr>
                <p:cNvPr id="2714" name="Google Shape;11157;p70">
                  <a:extLst>
                    <a:ext uri="{FF2B5EF4-FFF2-40B4-BE49-F238E27FC236}">
                      <a16:creationId xmlns:a16="http://schemas.microsoft.com/office/drawing/2014/main" id="{6E7C87EC-680A-7309-50DC-E2E96E03F1F4}"/>
                    </a:ext>
                  </a:extLst>
                </p:cNvPr>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11158;p70">
                  <a:extLst>
                    <a:ext uri="{FF2B5EF4-FFF2-40B4-BE49-F238E27FC236}">
                      <a16:creationId xmlns:a16="http://schemas.microsoft.com/office/drawing/2014/main" id="{5F67A0B0-3A96-A0D5-2AFF-8583452BAC19}"/>
                    </a:ext>
                  </a:extLst>
                </p:cNvPr>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11159;p70">
                  <a:extLst>
                    <a:ext uri="{FF2B5EF4-FFF2-40B4-BE49-F238E27FC236}">
                      <a16:creationId xmlns:a16="http://schemas.microsoft.com/office/drawing/2014/main" id="{2FF6DF01-665F-055F-AA0D-60FDF7DBD8F1}"/>
                    </a:ext>
                  </a:extLst>
                </p:cNvPr>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11160;p70">
                  <a:extLst>
                    <a:ext uri="{FF2B5EF4-FFF2-40B4-BE49-F238E27FC236}">
                      <a16:creationId xmlns:a16="http://schemas.microsoft.com/office/drawing/2014/main" id="{25735F4C-8A19-24A7-E523-5694E524D3FA}"/>
                    </a:ext>
                  </a:extLst>
                </p:cNvPr>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11161;p70">
                  <a:extLst>
                    <a:ext uri="{FF2B5EF4-FFF2-40B4-BE49-F238E27FC236}">
                      <a16:creationId xmlns:a16="http://schemas.microsoft.com/office/drawing/2014/main" id="{DA028344-80A1-DD8B-D0B7-3FA6CBBA6C94}"/>
                    </a:ext>
                  </a:extLst>
                </p:cNvPr>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11162;p70">
                  <a:extLst>
                    <a:ext uri="{FF2B5EF4-FFF2-40B4-BE49-F238E27FC236}">
                      <a16:creationId xmlns:a16="http://schemas.microsoft.com/office/drawing/2014/main" id="{E436420A-DA10-10CF-5265-92EDD1FFB141}"/>
                    </a:ext>
                  </a:extLst>
                </p:cNvPr>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11163;p70">
                  <a:extLst>
                    <a:ext uri="{FF2B5EF4-FFF2-40B4-BE49-F238E27FC236}">
                      <a16:creationId xmlns:a16="http://schemas.microsoft.com/office/drawing/2014/main" id="{20A145FD-22B3-949F-A361-5F61C013C52C}"/>
                    </a:ext>
                  </a:extLst>
                </p:cNvPr>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11164;p70">
                  <a:extLst>
                    <a:ext uri="{FF2B5EF4-FFF2-40B4-BE49-F238E27FC236}">
                      <a16:creationId xmlns:a16="http://schemas.microsoft.com/office/drawing/2014/main" id="{826E1A6A-1CD1-F0BA-B5A5-78ABBB526BA0}"/>
                    </a:ext>
                  </a:extLst>
                </p:cNvPr>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11165;p70">
                  <a:extLst>
                    <a:ext uri="{FF2B5EF4-FFF2-40B4-BE49-F238E27FC236}">
                      <a16:creationId xmlns:a16="http://schemas.microsoft.com/office/drawing/2014/main" id="{498CB166-64CB-B131-0395-6612E294C716}"/>
                    </a:ext>
                  </a:extLst>
                </p:cNvPr>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11166;p70">
                  <a:extLst>
                    <a:ext uri="{FF2B5EF4-FFF2-40B4-BE49-F238E27FC236}">
                      <a16:creationId xmlns:a16="http://schemas.microsoft.com/office/drawing/2014/main" id="{38360891-4033-7FDA-D448-462F42D54878}"/>
                    </a:ext>
                  </a:extLst>
                </p:cNvPr>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11167;p70">
                  <a:extLst>
                    <a:ext uri="{FF2B5EF4-FFF2-40B4-BE49-F238E27FC236}">
                      <a16:creationId xmlns:a16="http://schemas.microsoft.com/office/drawing/2014/main" id="{1E5A9F3E-BCCD-A1C6-5DD0-6A6CAEC063B3}"/>
                    </a:ext>
                  </a:extLst>
                </p:cNvPr>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11168;p70">
                  <a:extLst>
                    <a:ext uri="{FF2B5EF4-FFF2-40B4-BE49-F238E27FC236}">
                      <a16:creationId xmlns:a16="http://schemas.microsoft.com/office/drawing/2014/main" id="{690B483D-E838-DA71-C8A8-21B2B273E673}"/>
                    </a:ext>
                  </a:extLst>
                </p:cNvPr>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11169;p70">
                  <a:extLst>
                    <a:ext uri="{FF2B5EF4-FFF2-40B4-BE49-F238E27FC236}">
                      <a16:creationId xmlns:a16="http://schemas.microsoft.com/office/drawing/2014/main" id="{41B50AD7-4762-6454-C235-142E06484E90}"/>
                    </a:ext>
                  </a:extLst>
                </p:cNvPr>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11170;p70">
                  <a:extLst>
                    <a:ext uri="{FF2B5EF4-FFF2-40B4-BE49-F238E27FC236}">
                      <a16:creationId xmlns:a16="http://schemas.microsoft.com/office/drawing/2014/main" id="{610B727B-8C7F-7B42-E8E2-45375DEC0BCE}"/>
                    </a:ext>
                  </a:extLst>
                </p:cNvPr>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11171;p70">
                  <a:extLst>
                    <a:ext uri="{FF2B5EF4-FFF2-40B4-BE49-F238E27FC236}">
                      <a16:creationId xmlns:a16="http://schemas.microsoft.com/office/drawing/2014/main" id="{D0F03FDF-76DD-A6FE-9019-181361810FE9}"/>
                    </a:ext>
                  </a:extLst>
                </p:cNvPr>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11172;p70">
                  <a:extLst>
                    <a:ext uri="{FF2B5EF4-FFF2-40B4-BE49-F238E27FC236}">
                      <a16:creationId xmlns:a16="http://schemas.microsoft.com/office/drawing/2014/main" id="{BF221FED-B958-FACF-E833-C77FABC24F6A}"/>
                    </a:ext>
                  </a:extLst>
                </p:cNvPr>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11173;p70">
                  <a:extLst>
                    <a:ext uri="{FF2B5EF4-FFF2-40B4-BE49-F238E27FC236}">
                      <a16:creationId xmlns:a16="http://schemas.microsoft.com/office/drawing/2014/main" id="{DBCD3CBE-42C0-C360-B36B-E561516F1CFA}"/>
                    </a:ext>
                  </a:extLst>
                </p:cNvPr>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11174;p70">
                <a:extLst>
                  <a:ext uri="{FF2B5EF4-FFF2-40B4-BE49-F238E27FC236}">
                    <a16:creationId xmlns:a16="http://schemas.microsoft.com/office/drawing/2014/main" id="{DCEBE8CB-B821-CE63-6795-64F203C8E761}"/>
                  </a:ext>
                </a:extLst>
              </p:cNvPr>
              <p:cNvGrpSpPr/>
              <p:nvPr/>
            </p:nvGrpSpPr>
            <p:grpSpPr>
              <a:xfrm>
                <a:off x="4538164" y="3342061"/>
                <a:ext cx="37776" cy="32380"/>
                <a:chOff x="4538164" y="3342061"/>
                <a:chExt cx="37776" cy="32380"/>
              </a:xfrm>
            </p:grpSpPr>
            <p:sp>
              <p:nvSpPr>
                <p:cNvPr id="2712" name="Google Shape;11175;p70">
                  <a:extLst>
                    <a:ext uri="{FF2B5EF4-FFF2-40B4-BE49-F238E27FC236}">
                      <a16:creationId xmlns:a16="http://schemas.microsoft.com/office/drawing/2014/main" id="{EE327431-C5A1-0CFD-64AF-9CFFA7E2A600}"/>
                    </a:ext>
                  </a:extLst>
                </p:cNvPr>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11176;p70">
                  <a:extLst>
                    <a:ext uri="{FF2B5EF4-FFF2-40B4-BE49-F238E27FC236}">
                      <a16:creationId xmlns:a16="http://schemas.microsoft.com/office/drawing/2014/main" id="{616C23DF-3855-F381-ECFF-5265B9600F00}"/>
                    </a:ext>
                  </a:extLst>
                </p:cNvPr>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11177;p70">
                <a:extLst>
                  <a:ext uri="{FF2B5EF4-FFF2-40B4-BE49-F238E27FC236}">
                    <a16:creationId xmlns:a16="http://schemas.microsoft.com/office/drawing/2014/main" id="{821BD177-A2FC-DB23-48D9-6878720073DF}"/>
                  </a:ext>
                </a:extLst>
              </p:cNvPr>
              <p:cNvGrpSpPr/>
              <p:nvPr/>
            </p:nvGrpSpPr>
            <p:grpSpPr>
              <a:xfrm>
                <a:off x="4271383" y="3194742"/>
                <a:ext cx="37783" cy="32420"/>
                <a:chOff x="4271383" y="3194742"/>
                <a:chExt cx="37783" cy="32420"/>
              </a:xfrm>
            </p:grpSpPr>
            <p:sp>
              <p:nvSpPr>
                <p:cNvPr id="2710" name="Google Shape;11178;p70">
                  <a:extLst>
                    <a:ext uri="{FF2B5EF4-FFF2-40B4-BE49-F238E27FC236}">
                      <a16:creationId xmlns:a16="http://schemas.microsoft.com/office/drawing/2014/main" id="{FA1DA91A-C9DE-92CF-6ACB-E77C5A50386A}"/>
                    </a:ext>
                  </a:extLst>
                </p:cNvPr>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11179;p70">
                  <a:extLst>
                    <a:ext uri="{FF2B5EF4-FFF2-40B4-BE49-F238E27FC236}">
                      <a16:creationId xmlns:a16="http://schemas.microsoft.com/office/drawing/2014/main" id="{790565A6-1206-31F1-0CF7-C16F1234DF25}"/>
                    </a:ext>
                  </a:extLst>
                </p:cNvPr>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7" name="Google Shape;11180;p70">
                <a:extLst>
                  <a:ext uri="{FF2B5EF4-FFF2-40B4-BE49-F238E27FC236}">
                    <a16:creationId xmlns:a16="http://schemas.microsoft.com/office/drawing/2014/main" id="{8787C3E8-DFF6-4A99-19D2-7FC5F5EB6906}"/>
                  </a:ext>
                </a:extLst>
              </p:cNvPr>
              <p:cNvGrpSpPr/>
              <p:nvPr/>
            </p:nvGrpSpPr>
            <p:grpSpPr>
              <a:xfrm>
                <a:off x="4284416" y="3084058"/>
                <a:ext cx="37783" cy="32357"/>
                <a:chOff x="4284416" y="3084058"/>
                <a:chExt cx="37783" cy="32357"/>
              </a:xfrm>
            </p:grpSpPr>
            <p:sp>
              <p:nvSpPr>
                <p:cNvPr id="2708" name="Google Shape;11181;p70">
                  <a:extLst>
                    <a:ext uri="{FF2B5EF4-FFF2-40B4-BE49-F238E27FC236}">
                      <a16:creationId xmlns:a16="http://schemas.microsoft.com/office/drawing/2014/main" id="{A234C999-2947-347E-483F-6E0EB5D6E8A1}"/>
                    </a:ext>
                  </a:extLst>
                </p:cNvPr>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11182;p70">
                  <a:extLst>
                    <a:ext uri="{FF2B5EF4-FFF2-40B4-BE49-F238E27FC236}">
                      <a16:creationId xmlns:a16="http://schemas.microsoft.com/office/drawing/2014/main" id="{B2ADC1D6-F7AF-EB76-AC0C-A34473F1E1AE}"/>
                    </a:ext>
                  </a:extLst>
                </p:cNvPr>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 name="Google Shape;11183;p70">
                <a:extLst>
                  <a:ext uri="{FF2B5EF4-FFF2-40B4-BE49-F238E27FC236}">
                    <a16:creationId xmlns:a16="http://schemas.microsoft.com/office/drawing/2014/main" id="{7FDF9161-359A-5021-4E4F-70FFF8AA962E}"/>
                  </a:ext>
                </a:extLst>
              </p:cNvPr>
              <p:cNvGrpSpPr/>
              <p:nvPr/>
            </p:nvGrpSpPr>
            <p:grpSpPr>
              <a:xfrm>
                <a:off x="4478697" y="3297561"/>
                <a:ext cx="37776" cy="32451"/>
                <a:chOff x="4478697" y="3297561"/>
                <a:chExt cx="37776" cy="32451"/>
              </a:xfrm>
            </p:grpSpPr>
            <p:sp>
              <p:nvSpPr>
                <p:cNvPr id="2706" name="Google Shape;11184;p70">
                  <a:extLst>
                    <a:ext uri="{FF2B5EF4-FFF2-40B4-BE49-F238E27FC236}">
                      <a16:creationId xmlns:a16="http://schemas.microsoft.com/office/drawing/2014/main" id="{0CB228AB-CE68-99FC-6647-9A85B9B9FE0E}"/>
                    </a:ext>
                  </a:extLst>
                </p:cNvPr>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11185;p70">
                  <a:extLst>
                    <a:ext uri="{FF2B5EF4-FFF2-40B4-BE49-F238E27FC236}">
                      <a16:creationId xmlns:a16="http://schemas.microsoft.com/office/drawing/2014/main" id="{0A2772DE-2526-3C6D-87C0-F1BD06A8F35F}"/>
                    </a:ext>
                  </a:extLst>
                </p:cNvPr>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 name="Google Shape;11186;p70">
                <a:extLst>
                  <a:ext uri="{FF2B5EF4-FFF2-40B4-BE49-F238E27FC236}">
                    <a16:creationId xmlns:a16="http://schemas.microsoft.com/office/drawing/2014/main" id="{3F883748-25E7-75CA-F529-8159C2834B13}"/>
                  </a:ext>
                </a:extLst>
              </p:cNvPr>
              <p:cNvGrpSpPr/>
              <p:nvPr/>
            </p:nvGrpSpPr>
            <p:grpSpPr>
              <a:xfrm>
                <a:off x="4411813" y="3331711"/>
                <a:ext cx="37776" cy="32451"/>
                <a:chOff x="4411813" y="3331711"/>
                <a:chExt cx="37776" cy="32451"/>
              </a:xfrm>
            </p:grpSpPr>
            <p:sp>
              <p:nvSpPr>
                <p:cNvPr id="2704" name="Google Shape;11187;p70">
                  <a:extLst>
                    <a:ext uri="{FF2B5EF4-FFF2-40B4-BE49-F238E27FC236}">
                      <a16:creationId xmlns:a16="http://schemas.microsoft.com/office/drawing/2014/main" id="{5443C0E6-FCD8-BBFA-8D96-D8EE7E51A5CB}"/>
                    </a:ext>
                  </a:extLst>
                </p:cNvPr>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11188;p70">
                  <a:extLst>
                    <a:ext uri="{FF2B5EF4-FFF2-40B4-BE49-F238E27FC236}">
                      <a16:creationId xmlns:a16="http://schemas.microsoft.com/office/drawing/2014/main" id="{4F314FE2-6C5E-7669-A090-7DD4E3FB8D54}"/>
                    </a:ext>
                  </a:extLst>
                </p:cNvPr>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11189;p70">
                <a:extLst>
                  <a:ext uri="{FF2B5EF4-FFF2-40B4-BE49-F238E27FC236}">
                    <a16:creationId xmlns:a16="http://schemas.microsoft.com/office/drawing/2014/main" id="{2CDC15D5-6355-DA19-F9EC-FB6666F2662C}"/>
                  </a:ext>
                </a:extLst>
              </p:cNvPr>
              <p:cNvGrpSpPr/>
              <p:nvPr/>
            </p:nvGrpSpPr>
            <p:grpSpPr>
              <a:xfrm>
                <a:off x="4337984" y="3375188"/>
                <a:ext cx="37776" cy="32357"/>
                <a:chOff x="4337984" y="3375188"/>
                <a:chExt cx="37776" cy="32357"/>
              </a:xfrm>
            </p:grpSpPr>
            <p:sp>
              <p:nvSpPr>
                <p:cNvPr id="2702" name="Google Shape;11190;p70">
                  <a:extLst>
                    <a:ext uri="{FF2B5EF4-FFF2-40B4-BE49-F238E27FC236}">
                      <a16:creationId xmlns:a16="http://schemas.microsoft.com/office/drawing/2014/main" id="{201ED05C-9177-5C74-A4B5-7455F418C2CC}"/>
                    </a:ext>
                  </a:extLst>
                </p:cNvPr>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11191;p70">
                  <a:extLst>
                    <a:ext uri="{FF2B5EF4-FFF2-40B4-BE49-F238E27FC236}">
                      <a16:creationId xmlns:a16="http://schemas.microsoft.com/office/drawing/2014/main" id="{E4E55FF3-B293-0979-0ABB-7F2C423802B8}"/>
                    </a:ext>
                  </a:extLst>
                </p:cNvPr>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11192;p70">
                <a:extLst>
                  <a:ext uri="{FF2B5EF4-FFF2-40B4-BE49-F238E27FC236}">
                    <a16:creationId xmlns:a16="http://schemas.microsoft.com/office/drawing/2014/main" id="{EFDA7905-DD96-D2D5-D170-16AB4355284F}"/>
                  </a:ext>
                </a:extLst>
              </p:cNvPr>
              <p:cNvGrpSpPr/>
              <p:nvPr/>
            </p:nvGrpSpPr>
            <p:grpSpPr>
              <a:xfrm>
                <a:off x="4494867" y="3090530"/>
                <a:ext cx="37878" cy="32451"/>
                <a:chOff x="4494867" y="3090530"/>
                <a:chExt cx="37878" cy="32451"/>
              </a:xfrm>
            </p:grpSpPr>
            <p:sp>
              <p:nvSpPr>
                <p:cNvPr id="2700" name="Google Shape;11193;p70">
                  <a:extLst>
                    <a:ext uri="{FF2B5EF4-FFF2-40B4-BE49-F238E27FC236}">
                      <a16:creationId xmlns:a16="http://schemas.microsoft.com/office/drawing/2014/main" id="{796B4966-3392-3AC5-4660-452CBF3AD97A}"/>
                    </a:ext>
                  </a:extLst>
                </p:cNvPr>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11194;p70">
                  <a:extLst>
                    <a:ext uri="{FF2B5EF4-FFF2-40B4-BE49-F238E27FC236}">
                      <a16:creationId xmlns:a16="http://schemas.microsoft.com/office/drawing/2014/main" id="{42CAECBB-2406-5703-2814-A947E0CB2993}"/>
                    </a:ext>
                  </a:extLst>
                </p:cNvPr>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2" name="Google Shape;11195;p70">
                <a:extLst>
                  <a:ext uri="{FF2B5EF4-FFF2-40B4-BE49-F238E27FC236}">
                    <a16:creationId xmlns:a16="http://schemas.microsoft.com/office/drawing/2014/main" id="{B451682F-FB87-0098-7C16-C094590F8C72}"/>
                  </a:ext>
                </a:extLst>
              </p:cNvPr>
              <p:cNvGrpSpPr/>
              <p:nvPr/>
            </p:nvGrpSpPr>
            <p:grpSpPr>
              <a:xfrm>
                <a:off x="4525124" y="3207774"/>
                <a:ext cx="37783" cy="32420"/>
                <a:chOff x="4525124" y="3207774"/>
                <a:chExt cx="37783" cy="32420"/>
              </a:xfrm>
            </p:grpSpPr>
            <p:sp>
              <p:nvSpPr>
                <p:cNvPr id="2698" name="Google Shape;11196;p70">
                  <a:extLst>
                    <a:ext uri="{FF2B5EF4-FFF2-40B4-BE49-F238E27FC236}">
                      <a16:creationId xmlns:a16="http://schemas.microsoft.com/office/drawing/2014/main" id="{CEC6F81D-F694-3469-9B48-3086B212434D}"/>
                    </a:ext>
                  </a:extLst>
                </p:cNvPr>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11197;p70">
                  <a:extLst>
                    <a:ext uri="{FF2B5EF4-FFF2-40B4-BE49-F238E27FC236}">
                      <a16:creationId xmlns:a16="http://schemas.microsoft.com/office/drawing/2014/main" id="{12EE71D4-B706-3B42-E14D-47E5545505C3}"/>
                    </a:ext>
                  </a:extLst>
                </p:cNvPr>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11198;p70">
                <a:extLst>
                  <a:ext uri="{FF2B5EF4-FFF2-40B4-BE49-F238E27FC236}">
                    <a16:creationId xmlns:a16="http://schemas.microsoft.com/office/drawing/2014/main" id="{F7422CE2-71D9-1484-4588-2E96E63806EC}"/>
                  </a:ext>
                </a:extLst>
              </p:cNvPr>
              <p:cNvGrpSpPr/>
              <p:nvPr/>
            </p:nvGrpSpPr>
            <p:grpSpPr>
              <a:xfrm>
                <a:off x="4440544" y="3176479"/>
                <a:ext cx="31499" cy="26898"/>
                <a:chOff x="4440544" y="3176479"/>
                <a:chExt cx="31499" cy="26898"/>
              </a:xfrm>
            </p:grpSpPr>
            <p:sp>
              <p:nvSpPr>
                <p:cNvPr id="2696" name="Google Shape;11199;p70">
                  <a:extLst>
                    <a:ext uri="{FF2B5EF4-FFF2-40B4-BE49-F238E27FC236}">
                      <a16:creationId xmlns:a16="http://schemas.microsoft.com/office/drawing/2014/main" id="{0FBC817A-57B9-E992-A99D-1B05E10F1799}"/>
                    </a:ext>
                  </a:extLst>
                </p:cNvPr>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11200;p70">
                  <a:extLst>
                    <a:ext uri="{FF2B5EF4-FFF2-40B4-BE49-F238E27FC236}">
                      <a16:creationId xmlns:a16="http://schemas.microsoft.com/office/drawing/2014/main" id="{01BF0E99-65F3-0E40-2E15-B5E813D7C789}"/>
                    </a:ext>
                  </a:extLst>
                </p:cNvPr>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 name="Google Shape;11201;p70">
                <a:extLst>
                  <a:ext uri="{FF2B5EF4-FFF2-40B4-BE49-F238E27FC236}">
                    <a16:creationId xmlns:a16="http://schemas.microsoft.com/office/drawing/2014/main" id="{DF6A4B98-92D4-F925-C823-574141C62378}"/>
                  </a:ext>
                </a:extLst>
              </p:cNvPr>
              <p:cNvGrpSpPr/>
              <p:nvPr/>
            </p:nvGrpSpPr>
            <p:grpSpPr>
              <a:xfrm>
                <a:off x="4350545" y="3156400"/>
                <a:ext cx="31405" cy="27001"/>
                <a:chOff x="4350545" y="3156400"/>
                <a:chExt cx="31405" cy="27001"/>
              </a:xfrm>
            </p:grpSpPr>
            <p:sp>
              <p:nvSpPr>
                <p:cNvPr id="2694" name="Google Shape;11202;p70">
                  <a:extLst>
                    <a:ext uri="{FF2B5EF4-FFF2-40B4-BE49-F238E27FC236}">
                      <a16:creationId xmlns:a16="http://schemas.microsoft.com/office/drawing/2014/main" id="{79AB85DD-1B03-4D8C-2324-2F98FDE6F29E}"/>
                    </a:ext>
                  </a:extLst>
                </p:cNvPr>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11203;p70">
                  <a:extLst>
                    <a:ext uri="{FF2B5EF4-FFF2-40B4-BE49-F238E27FC236}">
                      <a16:creationId xmlns:a16="http://schemas.microsoft.com/office/drawing/2014/main" id="{E34506F7-4BDB-95D3-A605-309C4ADC6696}"/>
                    </a:ext>
                  </a:extLst>
                </p:cNvPr>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11204;p70">
                <a:extLst>
                  <a:ext uri="{FF2B5EF4-FFF2-40B4-BE49-F238E27FC236}">
                    <a16:creationId xmlns:a16="http://schemas.microsoft.com/office/drawing/2014/main" id="{E350C079-FC95-D995-1D14-D9502EB86C7A}"/>
                  </a:ext>
                </a:extLst>
              </p:cNvPr>
              <p:cNvGrpSpPr/>
              <p:nvPr/>
            </p:nvGrpSpPr>
            <p:grpSpPr>
              <a:xfrm>
                <a:off x="4376703" y="3255058"/>
                <a:ext cx="31405" cy="27001"/>
                <a:chOff x="4376703" y="3255058"/>
                <a:chExt cx="31405" cy="27001"/>
              </a:xfrm>
            </p:grpSpPr>
            <p:sp>
              <p:nvSpPr>
                <p:cNvPr id="2692" name="Google Shape;11205;p70">
                  <a:extLst>
                    <a:ext uri="{FF2B5EF4-FFF2-40B4-BE49-F238E27FC236}">
                      <a16:creationId xmlns:a16="http://schemas.microsoft.com/office/drawing/2014/main" id="{3784CAD8-15A0-DDBF-0029-BC86761A24E9}"/>
                    </a:ext>
                  </a:extLst>
                </p:cNvPr>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11206;p70">
                  <a:extLst>
                    <a:ext uri="{FF2B5EF4-FFF2-40B4-BE49-F238E27FC236}">
                      <a16:creationId xmlns:a16="http://schemas.microsoft.com/office/drawing/2014/main" id="{C3B96C53-C245-9A11-DF30-F75693C4AEB0}"/>
                    </a:ext>
                  </a:extLst>
                </p:cNvPr>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 name="Google Shape;11207;p70">
                <a:extLst>
                  <a:ext uri="{FF2B5EF4-FFF2-40B4-BE49-F238E27FC236}">
                    <a16:creationId xmlns:a16="http://schemas.microsoft.com/office/drawing/2014/main" id="{1D5B4ADE-EB34-5990-F375-4BED92A234E7}"/>
                  </a:ext>
                </a:extLst>
              </p:cNvPr>
              <p:cNvGrpSpPr/>
              <p:nvPr/>
            </p:nvGrpSpPr>
            <p:grpSpPr>
              <a:xfrm>
                <a:off x="4331322" y="3283656"/>
                <a:ext cx="31405" cy="26945"/>
                <a:chOff x="4331322" y="3283656"/>
                <a:chExt cx="31405" cy="26945"/>
              </a:xfrm>
            </p:grpSpPr>
            <p:sp>
              <p:nvSpPr>
                <p:cNvPr id="2690" name="Google Shape;11208;p70">
                  <a:extLst>
                    <a:ext uri="{FF2B5EF4-FFF2-40B4-BE49-F238E27FC236}">
                      <a16:creationId xmlns:a16="http://schemas.microsoft.com/office/drawing/2014/main" id="{95BA5B42-B785-9902-E629-A542304D5AE9}"/>
                    </a:ext>
                  </a:extLst>
                </p:cNvPr>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11209;p70">
                  <a:extLst>
                    <a:ext uri="{FF2B5EF4-FFF2-40B4-BE49-F238E27FC236}">
                      <a16:creationId xmlns:a16="http://schemas.microsoft.com/office/drawing/2014/main" id="{B0DD122B-5973-3CAB-BE2C-DEC7FA3DBD37}"/>
                    </a:ext>
                  </a:extLst>
                </p:cNvPr>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11210;p70">
                <a:extLst>
                  <a:ext uri="{FF2B5EF4-FFF2-40B4-BE49-F238E27FC236}">
                    <a16:creationId xmlns:a16="http://schemas.microsoft.com/office/drawing/2014/main" id="{844D6EFA-7246-D61D-22D7-A12D93D297C5}"/>
                  </a:ext>
                </a:extLst>
              </p:cNvPr>
              <p:cNvGrpSpPr/>
              <p:nvPr/>
            </p:nvGrpSpPr>
            <p:grpSpPr>
              <a:xfrm>
                <a:off x="4380510" y="3065882"/>
                <a:ext cx="31405" cy="26938"/>
                <a:chOff x="4380510" y="3065882"/>
                <a:chExt cx="31405" cy="26938"/>
              </a:xfrm>
            </p:grpSpPr>
            <p:sp>
              <p:nvSpPr>
                <p:cNvPr id="2688" name="Google Shape;11211;p70">
                  <a:extLst>
                    <a:ext uri="{FF2B5EF4-FFF2-40B4-BE49-F238E27FC236}">
                      <a16:creationId xmlns:a16="http://schemas.microsoft.com/office/drawing/2014/main" id="{F74B2ED9-E589-3E77-AAE9-627AFA3FCC43}"/>
                    </a:ext>
                  </a:extLst>
                </p:cNvPr>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11212;p70">
                  <a:extLst>
                    <a:ext uri="{FF2B5EF4-FFF2-40B4-BE49-F238E27FC236}">
                      <a16:creationId xmlns:a16="http://schemas.microsoft.com/office/drawing/2014/main" id="{F0772BEF-BDBF-2F06-6441-FC5BC8A982DE}"/>
                    </a:ext>
                  </a:extLst>
                </p:cNvPr>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 name="Google Shape;11213;p70">
              <a:extLst>
                <a:ext uri="{FF2B5EF4-FFF2-40B4-BE49-F238E27FC236}">
                  <a16:creationId xmlns:a16="http://schemas.microsoft.com/office/drawing/2014/main" id="{2528E174-5F48-E1D5-FD78-34F6FA03AEF3}"/>
                </a:ext>
              </a:extLst>
            </p:cNvPr>
            <p:cNvGrpSpPr/>
            <p:nvPr/>
          </p:nvGrpSpPr>
          <p:grpSpPr>
            <a:xfrm>
              <a:off x="4558998" y="3188237"/>
              <a:ext cx="1280131" cy="1052746"/>
              <a:chOff x="4558998" y="3188237"/>
              <a:chExt cx="1280131" cy="1052746"/>
            </a:xfrm>
          </p:grpSpPr>
          <p:sp>
            <p:nvSpPr>
              <p:cNvPr id="2254" name="Google Shape;11214;p70">
                <a:extLst>
                  <a:ext uri="{FF2B5EF4-FFF2-40B4-BE49-F238E27FC236}">
                    <a16:creationId xmlns:a16="http://schemas.microsoft.com/office/drawing/2014/main" id="{9E775FB3-8292-5F86-A776-E16D5603F58B}"/>
                  </a:ext>
                </a:extLst>
              </p:cNvPr>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11215;p70">
                <a:extLst>
                  <a:ext uri="{FF2B5EF4-FFF2-40B4-BE49-F238E27FC236}">
                    <a16:creationId xmlns:a16="http://schemas.microsoft.com/office/drawing/2014/main" id="{7F5EF327-F348-973B-699B-2D548DCF8128}"/>
                  </a:ext>
                </a:extLst>
              </p:cNvPr>
              <p:cNvGrpSpPr/>
              <p:nvPr/>
            </p:nvGrpSpPr>
            <p:grpSpPr>
              <a:xfrm>
                <a:off x="4579164" y="3203653"/>
                <a:ext cx="1244833" cy="1020397"/>
                <a:chOff x="4579164" y="3203653"/>
                <a:chExt cx="1244833" cy="1020397"/>
              </a:xfrm>
            </p:grpSpPr>
            <p:sp>
              <p:nvSpPr>
                <p:cNvPr id="2573" name="Google Shape;11216;p70">
                  <a:extLst>
                    <a:ext uri="{FF2B5EF4-FFF2-40B4-BE49-F238E27FC236}">
                      <a16:creationId xmlns:a16="http://schemas.microsoft.com/office/drawing/2014/main" id="{80110BE2-D511-8E16-F07D-AB6DEF5A5AF3}"/>
                    </a:ext>
                  </a:extLst>
                </p:cNvPr>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11217;p70">
                  <a:extLst>
                    <a:ext uri="{FF2B5EF4-FFF2-40B4-BE49-F238E27FC236}">
                      <a16:creationId xmlns:a16="http://schemas.microsoft.com/office/drawing/2014/main" id="{D1B1EC12-0930-C524-7376-B0971834AD07}"/>
                    </a:ext>
                  </a:extLst>
                </p:cNvPr>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5" name="Google Shape;11218;p70">
                  <a:extLst>
                    <a:ext uri="{FF2B5EF4-FFF2-40B4-BE49-F238E27FC236}">
                      <a16:creationId xmlns:a16="http://schemas.microsoft.com/office/drawing/2014/main" id="{53D6921C-95B8-FFD9-CA14-0C424AB9A3CC}"/>
                    </a:ext>
                  </a:extLst>
                </p:cNvPr>
                <p:cNvGrpSpPr/>
                <p:nvPr/>
              </p:nvGrpSpPr>
              <p:grpSpPr>
                <a:xfrm>
                  <a:off x="4579164" y="3203653"/>
                  <a:ext cx="1244833" cy="1020397"/>
                  <a:chOff x="4579164" y="3203653"/>
                  <a:chExt cx="1244833" cy="1020397"/>
                </a:xfrm>
              </p:grpSpPr>
              <p:sp>
                <p:nvSpPr>
                  <p:cNvPr id="2576" name="Google Shape;11219;p70">
                    <a:extLst>
                      <a:ext uri="{FF2B5EF4-FFF2-40B4-BE49-F238E27FC236}">
                        <a16:creationId xmlns:a16="http://schemas.microsoft.com/office/drawing/2014/main" id="{DB8DEF18-FA6D-56C3-8FB0-C55FD2ACCA30}"/>
                      </a:ext>
                    </a:extLst>
                  </p:cNvPr>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11220;p70">
                    <a:extLst>
                      <a:ext uri="{FF2B5EF4-FFF2-40B4-BE49-F238E27FC236}">
                        <a16:creationId xmlns:a16="http://schemas.microsoft.com/office/drawing/2014/main" id="{9EE43DDC-F55A-974D-AE66-096B7332F7A3}"/>
                      </a:ext>
                    </a:extLst>
                  </p:cNvPr>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8" name="Google Shape;11221;p70">
                    <a:extLst>
                      <a:ext uri="{FF2B5EF4-FFF2-40B4-BE49-F238E27FC236}">
                        <a16:creationId xmlns:a16="http://schemas.microsoft.com/office/drawing/2014/main" id="{8281FFE7-56C3-5622-EDAB-CE70DAE8D58F}"/>
                      </a:ext>
                    </a:extLst>
                  </p:cNvPr>
                  <p:cNvGrpSpPr/>
                  <p:nvPr/>
                </p:nvGrpSpPr>
                <p:grpSpPr>
                  <a:xfrm>
                    <a:off x="4579164" y="3203653"/>
                    <a:ext cx="1244833" cy="1020397"/>
                    <a:chOff x="4579164" y="3203653"/>
                    <a:chExt cx="1244833" cy="1020397"/>
                  </a:xfrm>
                </p:grpSpPr>
                <p:sp>
                  <p:nvSpPr>
                    <p:cNvPr id="2579" name="Google Shape;11222;p70">
                      <a:extLst>
                        <a:ext uri="{FF2B5EF4-FFF2-40B4-BE49-F238E27FC236}">
                          <a16:creationId xmlns:a16="http://schemas.microsoft.com/office/drawing/2014/main" id="{350FD448-854E-ACFF-4F89-CE4043E7A7EC}"/>
                        </a:ext>
                      </a:extLst>
                    </p:cNvPr>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11223;p70">
                      <a:extLst>
                        <a:ext uri="{FF2B5EF4-FFF2-40B4-BE49-F238E27FC236}">
                          <a16:creationId xmlns:a16="http://schemas.microsoft.com/office/drawing/2014/main" id="{DC741007-B4DF-07C1-40EB-64C0F38F6A59}"/>
                        </a:ext>
                      </a:extLst>
                    </p:cNvPr>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11224;p70">
                      <a:extLst>
                        <a:ext uri="{FF2B5EF4-FFF2-40B4-BE49-F238E27FC236}">
                          <a16:creationId xmlns:a16="http://schemas.microsoft.com/office/drawing/2014/main" id="{EB4A8704-0A22-65D4-36FD-F6E39317CC81}"/>
                        </a:ext>
                      </a:extLst>
                    </p:cNvPr>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11225;p70">
                      <a:extLst>
                        <a:ext uri="{FF2B5EF4-FFF2-40B4-BE49-F238E27FC236}">
                          <a16:creationId xmlns:a16="http://schemas.microsoft.com/office/drawing/2014/main" id="{F0D3EF69-0703-F091-D48B-EF2BE9230293}"/>
                        </a:ext>
                      </a:extLst>
                    </p:cNvPr>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11226;p70">
                      <a:extLst>
                        <a:ext uri="{FF2B5EF4-FFF2-40B4-BE49-F238E27FC236}">
                          <a16:creationId xmlns:a16="http://schemas.microsoft.com/office/drawing/2014/main" id="{AE6822D2-7FC2-0F64-1813-50F8DED0B97F}"/>
                        </a:ext>
                      </a:extLst>
                    </p:cNvPr>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11227;p70">
                      <a:extLst>
                        <a:ext uri="{FF2B5EF4-FFF2-40B4-BE49-F238E27FC236}">
                          <a16:creationId xmlns:a16="http://schemas.microsoft.com/office/drawing/2014/main" id="{B03A350C-8D70-ED1E-31DF-B9EC829AC67C}"/>
                        </a:ext>
                      </a:extLst>
                    </p:cNvPr>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11228;p70">
                      <a:extLst>
                        <a:ext uri="{FF2B5EF4-FFF2-40B4-BE49-F238E27FC236}">
                          <a16:creationId xmlns:a16="http://schemas.microsoft.com/office/drawing/2014/main" id="{1D185420-0CF5-EFCA-4A2A-B4E9A1976093}"/>
                        </a:ext>
                      </a:extLst>
                    </p:cNvPr>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11229;p70">
                      <a:extLst>
                        <a:ext uri="{FF2B5EF4-FFF2-40B4-BE49-F238E27FC236}">
                          <a16:creationId xmlns:a16="http://schemas.microsoft.com/office/drawing/2014/main" id="{B51717D4-0A10-0A0E-7238-4D5B8396E5D3}"/>
                        </a:ext>
                      </a:extLst>
                    </p:cNvPr>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7" name="Google Shape;11230;p70">
                      <a:extLst>
                        <a:ext uri="{FF2B5EF4-FFF2-40B4-BE49-F238E27FC236}">
                          <a16:creationId xmlns:a16="http://schemas.microsoft.com/office/drawing/2014/main" id="{6A040707-A1EE-C6D9-C93B-3EDD1D4BB6C4}"/>
                        </a:ext>
                      </a:extLst>
                    </p:cNvPr>
                    <p:cNvGrpSpPr/>
                    <p:nvPr/>
                  </p:nvGrpSpPr>
                  <p:grpSpPr>
                    <a:xfrm>
                      <a:off x="4579164" y="3203653"/>
                      <a:ext cx="1244833" cy="1020397"/>
                      <a:chOff x="4579164" y="3203653"/>
                      <a:chExt cx="1244833" cy="1020397"/>
                    </a:xfrm>
                  </p:grpSpPr>
                  <p:sp>
                    <p:nvSpPr>
                      <p:cNvPr id="2588" name="Google Shape;11231;p70">
                        <a:extLst>
                          <a:ext uri="{FF2B5EF4-FFF2-40B4-BE49-F238E27FC236}">
                            <a16:creationId xmlns:a16="http://schemas.microsoft.com/office/drawing/2014/main" id="{719053BE-00C9-AD98-0317-D220E67D64AD}"/>
                          </a:ext>
                        </a:extLst>
                      </p:cNvPr>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11232;p70">
                        <a:extLst>
                          <a:ext uri="{FF2B5EF4-FFF2-40B4-BE49-F238E27FC236}">
                            <a16:creationId xmlns:a16="http://schemas.microsoft.com/office/drawing/2014/main" id="{B5AE988F-0B4A-EDF0-ACC1-D41FE304F25C}"/>
                          </a:ext>
                        </a:extLst>
                      </p:cNvPr>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11233;p70">
                        <a:extLst>
                          <a:ext uri="{FF2B5EF4-FFF2-40B4-BE49-F238E27FC236}">
                            <a16:creationId xmlns:a16="http://schemas.microsoft.com/office/drawing/2014/main" id="{466AFD17-82A2-8CF1-D15B-85BAB5FE49CB}"/>
                          </a:ext>
                        </a:extLst>
                      </p:cNvPr>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11234;p70">
                        <a:extLst>
                          <a:ext uri="{FF2B5EF4-FFF2-40B4-BE49-F238E27FC236}">
                            <a16:creationId xmlns:a16="http://schemas.microsoft.com/office/drawing/2014/main" id="{CBB273F8-403B-1D9A-0ECA-89E593AF6446}"/>
                          </a:ext>
                        </a:extLst>
                      </p:cNvPr>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11235;p70">
                        <a:extLst>
                          <a:ext uri="{FF2B5EF4-FFF2-40B4-BE49-F238E27FC236}">
                            <a16:creationId xmlns:a16="http://schemas.microsoft.com/office/drawing/2014/main" id="{D40A6B56-BB1F-838A-7821-ABAAFA1825DB}"/>
                          </a:ext>
                        </a:extLst>
                      </p:cNvPr>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11236;p70">
                        <a:extLst>
                          <a:ext uri="{FF2B5EF4-FFF2-40B4-BE49-F238E27FC236}">
                            <a16:creationId xmlns:a16="http://schemas.microsoft.com/office/drawing/2014/main" id="{EDD71192-5086-8F1C-C4BD-239C3E1197D3}"/>
                          </a:ext>
                        </a:extLst>
                      </p:cNvPr>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11237;p70">
                        <a:extLst>
                          <a:ext uri="{FF2B5EF4-FFF2-40B4-BE49-F238E27FC236}">
                            <a16:creationId xmlns:a16="http://schemas.microsoft.com/office/drawing/2014/main" id="{8952C2DA-1729-082A-8ED8-2285514688D4}"/>
                          </a:ext>
                        </a:extLst>
                      </p:cNvPr>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11238;p70">
                        <a:extLst>
                          <a:ext uri="{FF2B5EF4-FFF2-40B4-BE49-F238E27FC236}">
                            <a16:creationId xmlns:a16="http://schemas.microsoft.com/office/drawing/2014/main" id="{2398B8B9-884B-039D-E648-D9DA7097557C}"/>
                          </a:ext>
                        </a:extLst>
                      </p:cNvPr>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11239;p70">
                        <a:extLst>
                          <a:ext uri="{FF2B5EF4-FFF2-40B4-BE49-F238E27FC236}">
                            <a16:creationId xmlns:a16="http://schemas.microsoft.com/office/drawing/2014/main" id="{0F4119AD-00BA-5D6C-1627-F2A14201CC31}"/>
                          </a:ext>
                        </a:extLst>
                      </p:cNvPr>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11240;p70">
                        <a:extLst>
                          <a:ext uri="{FF2B5EF4-FFF2-40B4-BE49-F238E27FC236}">
                            <a16:creationId xmlns:a16="http://schemas.microsoft.com/office/drawing/2014/main" id="{AA144878-6C23-5A9F-D70D-600EB1585D64}"/>
                          </a:ext>
                        </a:extLst>
                      </p:cNvPr>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11241;p70">
                        <a:extLst>
                          <a:ext uri="{FF2B5EF4-FFF2-40B4-BE49-F238E27FC236}">
                            <a16:creationId xmlns:a16="http://schemas.microsoft.com/office/drawing/2014/main" id="{6EA1E256-1618-990D-889A-12FC7B694B92}"/>
                          </a:ext>
                        </a:extLst>
                      </p:cNvPr>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11242;p70">
                        <a:extLst>
                          <a:ext uri="{FF2B5EF4-FFF2-40B4-BE49-F238E27FC236}">
                            <a16:creationId xmlns:a16="http://schemas.microsoft.com/office/drawing/2014/main" id="{6ABEFF5C-983C-1AB7-7C4C-A0E41114C7A9}"/>
                          </a:ext>
                        </a:extLst>
                      </p:cNvPr>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11243;p70">
                        <a:extLst>
                          <a:ext uri="{FF2B5EF4-FFF2-40B4-BE49-F238E27FC236}">
                            <a16:creationId xmlns:a16="http://schemas.microsoft.com/office/drawing/2014/main" id="{F6AA31D3-AC11-4DA1-9639-EDFA69E6B4EE}"/>
                          </a:ext>
                        </a:extLst>
                      </p:cNvPr>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11244;p70">
                        <a:extLst>
                          <a:ext uri="{FF2B5EF4-FFF2-40B4-BE49-F238E27FC236}">
                            <a16:creationId xmlns:a16="http://schemas.microsoft.com/office/drawing/2014/main" id="{AE572F79-1AF0-E2E0-9426-28BDC46F50F2}"/>
                          </a:ext>
                        </a:extLst>
                      </p:cNvPr>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11245;p70">
                        <a:extLst>
                          <a:ext uri="{FF2B5EF4-FFF2-40B4-BE49-F238E27FC236}">
                            <a16:creationId xmlns:a16="http://schemas.microsoft.com/office/drawing/2014/main" id="{F4B36AEF-9EB0-095B-F7FD-1603B11C0A74}"/>
                          </a:ext>
                        </a:extLst>
                      </p:cNvPr>
                      <p:cNvGrpSpPr/>
                      <p:nvPr/>
                    </p:nvGrpSpPr>
                    <p:grpSpPr>
                      <a:xfrm>
                        <a:off x="4579164" y="3203653"/>
                        <a:ext cx="1244833" cy="1020397"/>
                        <a:chOff x="4579164" y="3203653"/>
                        <a:chExt cx="1244833" cy="1020397"/>
                      </a:xfrm>
                    </p:grpSpPr>
                    <p:sp>
                      <p:nvSpPr>
                        <p:cNvPr id="2603" name="Google Shape;11246;p70">
                          <a:extLst>
                            <a:ext uri="{FF2B5EF4-FFF2-40B4-BE49-F238E27FC236}">
                              <a16:creationId xmlns:a16="http://schemas.microsoft.com/office/drawing/2014/main" id="{CC85A81B-1802-1D17-0E87-CF9E6D253CDC}"/>
                            </a:ext>
                          </a:extLst>
                        </p:cNvPr>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11247;p70">
                          <a:extLst>
                            <a:ext uri="{FF2B5EF4-FFF2-40B4-BE49-F238E27FC236}">
                              <a16:creationId xmlns:a16="http://schemas.microsoft.com/office/drawing/2014/main" id="{C0280A55-0CD0-97D1-6450-C6F730E1435A}"/>
                            </a:ext>
                          </a:extLst>
                        </p:cNvPr>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11248;p70">
                          <a:extLst>
                            <a:ext uri="{FF2B5EF4-FFF2-40B4-BE49-F238E27FC236}">
                              <a16:creationId xmlns:a16="http://schemas.microsoft.com/office/drawing/2014/main" id="{1BC9C08A-E7B8-7F43-4C98-EE61D1C1BA04}"/>
                            </a:ext>
                          </a:extLst>
                        </p:cNvPr>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11249;p70">
                          <a:extLst>
                            <a:ext uri="{FF2B5EF4-FFF2-40B4-BE49-F238E27FC236}">
                              <a16:creationId xmlns:a16="http://schemas.microsoft.com/office/drawing/2014/main" id="{011172C6-1F24-CFF4-9A10-6A8732D18315}"/>
                            </a:ext>
                          </a:extLst>
                        </p:cNvPr>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11250;p70">
                          <a:extLst>
                            <a:ext uri="{FF2B5EF4-FFF2-40B4-BE49-F238E27FC236}">
                              <a16:creationId xmlns:a16="http://schemas.microsoft.com/office/drawing/2014/main" id="{61EBCB89-AFD5-7AE4-19CD-CC1220D67D37}"/>
                            </a:ext>
                          </a:extLst>
                        </p:cNvPr>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11251;p70">
                          <a:extLst>
                            <a:ext uri="{FF2B5EF4-FFF2-40B4-BE49-F238E27FC236}">
                              <a16:creationId xmlns:a16="http://schemas.microsoft.com/office/drawing/2014/main" id="{9F85C792-27FF-59DD-0F3E-83D928DE01CC}"/>
                            </a:ext>
                          </a:extLst>
                        </p:cNvPr>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11252;p70">
                          <a:extLst>
                            <a:ext uri="{FF2B5EF4-FFF2-40B4-BE49-F238E27FC236}">
                              <a16:creationId xmlns:a16="http://schemas.microsoft.com/office/drawing/2014/main" id="{C3B2181B-55DA-51A8-F92A-04581BC3F2AA}"/>
                            </a:ext>
                          </a:extLst>
                        </p:cNvPr>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11253;p70">
                          <a:extLst>
                            <a:ext uri="{FF2B5EF4-FFF2-40B4-BE49-F238E27FC236}">
                              <a16:creationId xmlns:a16="http://schemas.microsoft.com/office/drawing/2014/main" id="{3716B61B-A8A6-4C63-A496-48BBC5DDCB52}"/>
                            </a:ext>
                          </a:extLst>
                        </p:cNvPr>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11254;p70">
                          <a:extLst>
                            <a:ext uri="{FF2B5EF4-FFF2-40B4-BE49-F238E27FC236}">
                              <a16:creationId xmlns:a16="http://schemas.microsoft.com/office/drawing/2014/main" id="{4F4BAEA8-087B-2576-07D2-04A8D6904618}"/>
                            </a:ext>
                          </a:extLst>
                        </p:cNvPr>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11255;p70">
                          <a:extLst>
                            <a:ext uri="{FF2B5EF4-FFF2-40B4-BE49-F238E27FC236}">
                              <a16:creationId xmlns:a16="http://schemas.microsoft.com/office/drawing/2014/main" id="{8BDAC277-6376-D96D-92FD-25B53B75A642}"/>
                            </a:ext>
                          </a:extLst>
                        </p:cNvPr>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11256;p70">
                          <a:extLst>
                            <a:ext uri="{FF2B5EF4-FFF2-40B4-BE49-F238E27FC236}">
                              <a16:creationId xmlns:a16="http://schemas.microsoft.com/office/drawing/2014/main" id="{684C9EAF-0004-0A9D-4969-CC3EC213A3DC}"/>
                            </a:ext>
                          </a:extLst>
                        </p:cNvPr>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11257;p70">
                          <a:extLst>
                            <a:ext uri="{FF2B5EF4-FFF2-40B4-BE49-F238E27FC236}">
                              <a16:creationId xmlns:a16="http://schemas.microsoft.com/office/drawing/2014/main" id="{4F1B9A69-83CA-35E4-FC41-62C5578DF582}"/>
                            </a:ext>
                          </a:extLst>
                        </p:cNvPr>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11258;p70">
                          <a:extLst>
                            <a:ext uri="{FF2B5EF4-FFF2-40B4-BE49-F238E27FC236}">
                              <a16:creationId xmlns:a16="http://schemas.microsoft.com/office/drawing/2014/main" id="{FD31CFEA-02D3-9211-2E78-BCB31349F191}"/>
                            </a:ext>
                          </a:extLst>
                        </p:cNvPr>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11259;p70">
                          <a:extLst>
                            <a:ext uri="{FF2B5EF4-FFF2-40B4-BE49-F238E27FC236}">
                              <a16:creationId xmlns:a16="http://schemas.microsoft.com/office/drawing/2014/main" id="{967D1D1A-B367-75E6-3A4D-4F0B77290B5F}"/>
                            </a:ext>
                          </a:extLst>
                        </p:cNvPr>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11260;p70">
                          <a:extLst>
                            <a:ext uri="{FF2B5EF4-FFF2-40B4-BE49-F238E27FC236}">
                              <a16:creationId xmlns:a16="http://schemas.microsoft.com/office/drawing/2014/main" id="{E51CB5A2-B1FD-F0CD-0242-D3CC4E0D2677}"/>
                            </a:ext>
                          </a:extLst>
                        </p:cNvPr>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11261;p70">
                          <a:extLst>
                            <a:ext uri="{FF2B5EF4-FFF2-40B4-BE49-F238E27FC236}">
                              <a16:creationId xmlns:a16="http://schemas.microsoft.com/office/drawing/2014/main" id="{81FB9C92-F1C5-01D5-6139-08823B2E33FF}"/>
                            </a:ext>
                          </a:extLst>
                        </p:cNvPr>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11262;p70">
                          <a:extLst>
                            <a:ext uri="{FF2B5EF4-FFF2-40B4-BE49-F238E27FC236}">
                              <a16:creationId xmlns:a16="http://schemas.microsoft.com/office/drawing/2014/main" id="{976E9E24-1928-3826-A463-8561EB34061E}"/>
                            </a:ext>
                          </a:extLst>
                        </p:cNvPr>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11263;p70">
                          <a:extLst>
                            <a:ext uri="{FF2B5EF4-FFF2-40B4-BE49-F238E27FC236}">
                              <a16:creationId xmlns:a16="http://schemas.microsoft.com/office/drawing/2014/main" id="{7F1A9A54-20E8-D358-EFD5-4C08BBB43AEF}"/>
                            </a:ext>
                          </a:extLst>
                        </p:cNvPr>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11264;p70">
                          <a:extLst>
                            <a:ext uri="{FF2B5EF4-FFF2-40B4-BE49-F238E27FC236}">
                              <a16:creationId xmlns:a16="http://schemas.microsoft.com/office/drawing/2014/main" id="{D12B188B-E34D-EE9A-2915-1E5165993F1C}"/>
                            </a:ext>
                          </a:extLst>
                        </p:cNvPr>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11265;p70">
                          <a:extLst>
                            <a:ext uri="{FF2B5EF4-FFF2-40B4-BE49-F238E27FC236}">
                              <a16:creationId xmlns:a16="http://schemas.microsoft.com/office/drawing/2014/main" id="{DF164F9C-28F7-35E8-F524-5D9629E99D91}"/>
                            </a:ext>
                          </a:extLst>
                        </p:cNvPr>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11266;p70">
                          <a:extLst>
                            <a:ext uri="{FF2B5EF4-FFF2-40B4-BE49-F238E27FC236}">
                              <a16:creationId xmlns:a16="http://schemas.microsoft.com/office/drawing/2014/main" id="{105E009D-65F8-A80F-186E-929212392167}"/>
                            </a:ext>
                          </a:extLst>
                        </p:cNvPr>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11267;p70">
                          <a:extLst>
                            <a:ext uri="{FF2B5EF4-FFF2-40B4-BE49-F238E27FC236}">
                              <a16:creationId xmlns:a16="http://schemas.microsoft.com/office/drawing/2014/main" id="{1181D3C1-2C0D-9563-AF45-6579E9513680}"/>
                            </a:ext>
                          </a:extLst>
                        </p:cNvPr>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11268;p70">
                          <a:extLst>
                            <a:ext uri="{FF2B5EF4-FFF2-40B4-BE49-F238E27FC236}">
                              <a16:creationId xmlns:a16="http://schemas.microsoft.com/office/drawing/2014/main" id="{C242823E-D4BD-F734-1877-9DEB137CDF46}"/>
                            </a:ext>
                          </a:extLst>
                        </p:cNvPr>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11269;p70">
                          <a:extLst>
                            <a:ext uri="{FF2B5EF4-FFF2-40B4-BE49-F238E27FC236}">
                              <a16:creationId xmlns:a16="http://schemas.microsoft.com/office/drawing/2014/main" id="{D0351340-3A8A-8515-37AC-BE4F6919D525}"/>
                            </a:ext>
                          </a:extLst>
                        </p:cNvPr>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7" name="Google Shape;11270;p70">
                          <a:extLst>
                            <a:ext uri="{FF2B5EF4-FFF2-40B4-BE49-F238E27FC236}">
                              <a16:creationId xmlns:a16="http://schemas.microsoft.com/office/drawing/2014/main" id="{6A07F23B-7646-FA00-0052-BC79820AFD9E}"/>
                            </a:ext>
                          </a:extLst>
                        </p:cNvPr>
                        <p:cNvGrpSpPr/>
                        <p:nvPr/>
                      </p:nvGrpSpPr>
                      <p:grpSpPr>
                        <a:xfrm>
                          <a:off x="4579164" y="3203653"/>
                          <a:ext cx="1244833" cy="1020397"/>
                          <a:chOff x="4579164" y="3203653"/>
                          <a:chExt cx="1244833" cy="1020397"/>
                        </a:xfrm>
                      </p:grpSpPr>
                      <p:sp>
                        <p:nvSpPr>
                          <p:cNvPr id="2629" name="Google Shape;11271;p70">
                            <a:extLst>
                              <a:ext uri="{FF2B5EF4-FFF2-40B4-BE49-F238E27FC236}">
                                <a16:creationId xmlns:a16="http://schemas.microsoft.com/office/drawing/2014/main" id="{DA105B60-6A8F-291A-68BB-2A298D25D9D6}"/>
                              </a:ext>
                            </a:extLst>
                          </p:cNvPr>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0" name="Google Shape;11272;p70">
                            <a:extLst>
                              <a:ext uri="{FF2B5EF4-FFF2-40B4-BE49-F238E27FC236}">
                                <a16:creationId xmlns:a16="http://schemas.microsoft.com/office/drawing/2014/main" id="{71570F3D-83F3-B396-D94E-B3896FA69F44}"/>
                              </a:ext>
                            </a:extLst>
                          </p:cNvPr>
                          <p:cNvGrpSpPr/>
                          <p:nvPr/>
                        </p:nvGrpSpPr>
                        <p:grpSpPr>
                          <a:xfrm>
                            <a:off x="4579164" y="3203653"/>
                            <a:ext cx="1244833" cy="1020397"/>
                            <a:chOff x="4579164" y="3203653"/>
                            <a:chExt cx="1244833" cy="1020397"/>
                          </a:xfrm>
                        </p:grpSpPr>
                        <p:sp>
                          <p:nvSpPr>
                            <p:cNvPr id="2631" name="Google Shape;11273;p70">
                              <a:extLst>
                                <a:ext uri="{FF2B5EF4-FFF2-40B4-BE49-F238E27FC236}">
                                  <a16:creationId xmlns:a16="http://schemas.microsoft.com/office/drawing/2014/main" id="{80E52519-97C6-C4FE-BED5-44FAF8600ACF}"/>
                                </a:ext>
                              </a:extLst>
                            </p:cNvPr>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11274;p70">
                              <a:extLst>
                                <a:ext uri="{FF2B5EF4-FFF2-40B4-BE49-F238E27FC236}">
                                  <a16:creationId xmlns:a16="http://schemas.microsoft.com/office/drawing/2014/main" id="{F6B2EE20-8ECD-878A-8511-831FE33A6B45}"/>
                                </a:ext>
                              </a:extLst>
                            </p:cNvPr>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11275;p70">
                              <a:extLst>
                                <a:ext uri="{FF2B5EF4-FFF2-40B4-BE49-F238E27FC236}">
                                  <a16:creationId xmlns:a16="http://schemas.microsoft.com/office/drawing/2014/main" id="{A677736A-C649-FF3C-8B2B-B19E6ECF9E04}"/>
                                </a:ext>
                              </a:extLst>
                            </p:cNvPr>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11276;p70">
                              <a:extLst>
                                <a:ext uri="{FF2B5EF4-FFF2-40B4-BE49-F238E27FC236}">
                                  <a16:creationId xmlns:a16="http://schemas.microsoft.com/office/drawing/2014/main" id="{2CDB181B-7BC5-A758-BB71-BBE92D79825F}"/>
                                </a:ext>
                              </a:extLst>
                            </p:cNvPr>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11277;p70">
                              <a:extLst>
                                <a:ext uri="{FF2B5EF4-FFF2-40B4-BE49-F238E27FC236}">
                                  <a16:creationId xmlns:a16="http://schemas.microsoft.com/office/drawing/2014/main" id="{0CCAA54C-B538-4EF2-0805-F684F5F0C9CF}"/>
                                </a:ext>
                              </a:extLst>
                            </p:cNvPr>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11278;p70">
                              <a:extLst>
                                <a:ext uri="{FF2B5EF4-FFF2-40B4-BE49-F238E27FC236}">
                                  <a16:creationId xmlns:a16="http://schemas.microsoft.com/office/drawing/2014/main" id="{946A46E0-C585-020B-C58F-DE546BAE8147}"/>
                                </a:ext>
                              </a:extLst>
                            </p:cNvPr>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11279;p70">
                              <a:extLst>
                                <a:ext uri="{FF2B5EF4-FFF2-40B4-BE49-F238E27FC236}">
                                  <a16:creationId xmlns:a16="http://schemas.microsoft.com/office/drawing/2014/main" id="{BC795313-EB13-43CC-98B5-636E6A8F9D84}"/>
                                </a:ext>
                              </a:extLst>
                            </p:cNvPr>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8" name="Google Shape;11280;p70">
                              <a:extLst>
                                <a:ext uri="{FF2B5EF4-FFF2-40B4-BE49-F238E27FC236}">
                                  <a16:creationId xmlns:a16="http://schemas.microsoft.com/office/drawing/2014/main" id="{6F7D4F3C-DF5E-E31A-66F5-D8F63D30E044}"/>
                                </a:ext>
                              </a:extLst>
                            </p:cNvPr>
                            <p:cNvGrpSpPr/>
                            <p:nvPr/>
                          </p:nvGrpSpPr>
                          <p:grpSpPr>
                            <a:xfrm>
                              <a:off x="4579164" y="3203653"/>
                              <a:ext cx="1244833" cy="1020397"/>
                              <a:chOff x="4579164" y="3203653"/>
                              <a:chExt cx="1244833" cy="1020397"/>
                            </a:xfrm>
                          </p:grpSpPr>
                          <p:sp>
                            <p:nvSpPr>
                              <p:cNvPr id="2642" name="Google Shape;11281;p70">
                                <a:extLst>
                                  <a:ext uri="{FF2B5EF4-FFF2-40B4-BE49-F238E27FC236}">
                                    <a16:creationId xmlns:a16="http://schemas.microsoft.com/office/drawing/2014/main" id="{CD049FB3-ECAF-5E52-0107-72460113FCA3}"/>
                                  </a:ext>
                                </a:extLst>
                              </p:cNvPr>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11282;p70">
                                <a:extLst>
                                  <a:ext uri="{FF2B5EF4-FFF2-40B4-BE49-F238E27FC236}">
                                    <a16:creationId xmlns:a16="http://schemas.microsoft.com/office/drawing/2014/main" id="{FEEB87E8-C84D-C9B7-7498-16123A393DFE}"/>
                                  </a:ext>
                                </a:extLst>
                              </p:cNvPr>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11283;p70">
                                <a:extLst>
                                  <a:ext uri="{FF2B5EF4-FFF2-40B4-BE49-F238E27FC236}">
                                    <a16:creationId xmlns:a16="http://schemas.microsoft.com/office/drawing/2014/main" id="{1AFA53B3-2E5E-86F8-4B7A-2A04ADE61684}"/>
                                  </a:ext>
                                </a:extLst>
                              </p:cNvPr>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11284;p70">
                                <a:extLst>
                                  <a:ext uri="{FF2B5EF4-FFF2-40B4-BE49-F238E27FC236}">
                                    <a16:creationId xmlns:a16="http://schemas.microsoft.com/office/drawing/2014/main" id="{E6334F00-2362-EBD8-9575-86296B457746}"/>
                                  </a:ext>
                                </a:extLst>
                              </p:cNvPr>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11285;p70">
                                <a:extLst>
                                  <a:ext uri="{FF2B5EF4-FFF2-40B4-BE49-F238E27FC236}">
                                    <a16:creationId xmlns:a16="http://schemas.microsoft.com/office/drawing/2014/main" id="{7333A029-F99F-B92C-A3A3-F8E8B945CDFB}"/>
                                  </a:ext>
                                </a:extLst>
                              </p:cNvPr>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11286;p70">
                                <a:extLst>
                                  <a:ext uri="{FF2B5EF4-FFF2-40B4-BE49-F238E27FC236}">
                                    <a16:creationId xmlns:a16="http://schemas.microsoft.com/office/drawing/2014/main" id="{4449D224-98C4-0096-06E7-80C5DC254A15}"/>
                                  </a:ext>
                                </a:extLst>
                              </p:cNvPr>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11287;p70">
                                <a:extLst>
                                  <a:ext uri="{FF2B5EF4-FFF2-40B4-BE49-F238E27FC236}">
                                    <a16:creationId xmlns:a16="http://schemas.microsoft.com/office/drawing/2014/main" id="{0DD5075C-1A24-7013-43BD-219FBB3C14B6}"/>
                                  </a:ext>
                                </a:extLst>
                              </p:cNvPr>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11288;p70">
                                <a:extLst>
                                  <a:ext uri="{FF2B5EF4-FFF2-40B4-BE49-F238E27FC236}">
                                    <a16:creationId xmlns:a16="http://schemas.microsoft.com/office/drawing/2014/main" id="{2AF9010D-1963-4F6C-6BE3-2685C8226E96}"/>
                                  </a:ext>
                                </a:extLst>
                              </p:cNvPr>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11289;p70">
                                <a:extLst>
                                  <a:ext uri="{FF2B5EF4-FFF2-40B4-BE49-F238E27FC236}">
                                    <a16:creationId xmlns:a16="http://schemas.microsoft.com/office/drawing/2014/main" id="{BD7EE692-BFFD-AFF1-F708-8408430940C6}"/>
                                  </a:ext>
                                </a:extLst>
                              </p:cNvPr>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11290;p70">
                                <a:extLst>
                                  <a:ext uri="{FF2B5EF4-FFF2-40B4-BE49-F238E27FC236}">
                                    <a16:creationId xmlns:a16="http://schemas.microsoft.com/office/drawing/2014/main" id="{51C9E50C-EAFC-D5FE-7599-4F0878144E17}"/>
                                  </a:ext>
                                </a:extLst>
                              </p:cNvPr>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11291;p70">
                                <a:extLst>
                                  <a:ext uri="{FF2B5EF4-FFF2-40B4-BE49-F238E27FC236}">
                                    <a16:creationId xmlns:a16="http://schemas.microsoft.com/office/drawing/2014/main" id="{5D53A91A-8693-53B2-1854-7D9D0622019E}"/>
                                  </a:ext>
                                </a:extLst>
                              </p:cNvPr>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11292;p70">
                                <a:extLst>
                                  <a:ext uri="{FF2B5EF4-FFF2-40B4-BE49-F238E27FC236}">
                                    <a16:creationId xmlns:a16="http://schemas.microsoft.com/office/drawing/2014/main" id="{0A4DC388-6777-6346-2470-DDD54F253D8B}"/>
                                  </a:ext>
                                </a:extLst>
                              </p:cNvPr>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11293;p70">
                                <a:extLst>
                                  <a:ext uri="{FF2B5EF4-FFF2-40B4-BE49-F238E27FC236}">
                                    <a16:creationId xmlns:a16="http://schemas.microsoft.com/office/drawing/2014/main" id="{E43D44D5-AA54-D937-B912-10742D8971BF}"/>
                                  </a:ext>
                                </a:extLst>
                              </p:cNvPr>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5" name="Google Shape;11294;p70">
                                <a:extLst>
                                  <a:ext uri="{FF2B5EF4-FFF2-40B4-BE49-F238E27FC236}">
                                    <a16:creationId xmlns:a16="http://schemas.microsoft.com/office/drawing/2014/main" id="{26BD3921-F6F5-7617-8DE5-EF70538C5DF4}"/>
                                  </a:ext>
                                </a:extLst>
                              </p:cNvPr>
                              <p:cNvGrpSpPr/>
                              <p:nvPr/>
                            </p:nvGrpSpPr>
                            <p:grpSpPr>
                              <a:xfrm>
                                <a:off x="4579164" y="3203653"/>
                                <a:ext cx="1244833" cy="1020397"/>
                                <a:chOff x="4579164" y="3203653"/>
                                <a:chExt cx="1244833" cy="1020397"/>
                              </a:xfrm>
                            </p:grpSpPr>
                            <p:sp>
                              <p:nvSpPr>
                                <p:cNvPr id="2656" name="Google Shape;11295;p70">
                                  <a:extLst>
                                    <a:ext uri="{FF2B5EF4-FFF2-40B4-BE49-F238E27FC236}">
                                      <a16:creationId xmlns:a16="http://schemas.microsoft.com/office/drawing/2014/main" id="{0E85CF86-4FB8-8052-DA50-A84006A2DF30}"/>
                                    </a:ext>
                                  </a:extLst>
                                </p:cNvPr>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11296;p70">
                                  <a:extLst>
                                    <a:ext uri="{FF2B5EF4-FFF2-40B4-BE49-F238E27FC236}">
                                      <a16:creationId xmlns:a16="http://schemas.microsoft.com/office/drawing/2014/main" id="{0ABB71B1-1BEE-131D-F955-4A9ABB3E846F}"/>
                                    </a:ext>
                                  </a:extLst>
                                </p:cNvPr>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11297;p70">
                                  <a:extLst>
                                    <a:ext uri="{FF2B5EF4-FFF2-40B4-BE49-F238E27FC236}">
                                      <a16:creationId xmlns:a16="http://schemas.microsoft.com/office/drawing/2014/main" id="{E62394BD-7B78-7571-0909-98C70E7D9263}"/>
                                    </a:ext>
                                  </a:extLst>
                                </p:cNvPr>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11298;p70">
                                  <a:extLst>
                                    <a:ext uri="{FF2B5EF4-FFF2-40B4-BE49-F238E27FC236}">
                                      <a16:creationId xmlns:a16="http://schemas.microsoft.com/office/drawing/2014/main" id="{4309FA9B-653E-0A82-E0A4-983528F61C6D}"/>
                                    </a:ext>
                                  </a:extLst>
                                </p:cNvPr>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11299;p70">
                                  <a:extLst>
                                    <a:ext uri="{FF2B5EF4-FFF2-40B4-BE49-F238E27FC236}">
                                      <a16:creationId xmlns:a16="http://schemas.microsoft.com/office/drawing/2014/main" id="{5208D4F6-3D51-D523-ACD8-2BD78C6E3920}"/>
                                    </a:ext>
                                  </a:extLst>
                                </p:cNvPr>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11300;p70">
                                  <a:extLst>
                                    <a:ext uri="{FF2B5EF4-FFF2-40B4-BE49-F238E27FC236}">
                                      <a16:creationId xmlns:a16="http://schemas.microsoft.com/office/drawing/2014/main" id="{ADD88FC0-4ABB-BB3F-0B64-DD8F3F7AA251}"/>
                                    </a:ext>
                                  </a:extLst>
                                </p:cNvPr>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11301;p70">
                                  <a:extLst>
                                    <a:ext uri="{FF2B5EF4-FFF2-40B4-BE49-F238E27FC236}">
                                      <a16:creationId xmlns:a16="http://schemas.microsoft.com/office/drawing/2014/main" id="{777F4A33-EE96-F4BD-DE89-818C86B2A221}"/>
                                    </a:ext>
                                  </a:extLst>
                                </p:cNvPr>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3" name="Google Shape;11302;p70">
                                  <a:extLst>
                                    <a:ext uri="{FF2B5EF4-FFF2-40B4-BE49-F238E27FC236}">
                                      <a16:creationId xmlns:a16="http://schemas.microsoft.com/office/drawing/2014/main" id="{9E505646-5E8F-92E0-4B4D-5BD1AF4DDCF7}"/>
                                    </a:ext>
                                  </a:extLst>
                                </p:cNvPr>
                                <p:cNvGrpSpPr/>
                                <p:nvPr/>
                              </p:nvGrpSpPr>
                              <p:grpSpPr>
                                <a:xfrm>
                                  <a:off x="4579164" y="3203653"/>
                                  <a:ext cx="1244833" cy="1020397"/>
                                  <a:chOff x="4579164" y="3203653"/>
                                  <a:chExt cx="1244833" cy="1020397"/>
                                </a:xfrm>
                              </p:grpSpPr>
                              <p:sp>
                                <p:nvSpPr>
                                  <p:cNvPr id="2664" name="Google Shape;11303;p70">
                                    <a:extLst>
                                      <a:ext uri="{FF2B5EF4-FFF2-40B4-BE49-F238E27FC236}">
                                        <a16:creationId xmlns:a16="http://schemas.microsoft.com/office/drawing/2014/main" id="{644C3317-BF03-0B8A-82A7-A5C9AE23BE22}"/>
                                      </a:ext>
                                    </a:extLst>
                                  </p:cNvPr>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11304;p70">
                                    <a:extLst>
                                      <a:ext uri="{FF2B5EF4-FFF2-40B4-BE49-F238E27FC236}">
                                        <a16:creationId xmlns:a16="http://schemas.microsoft.com/office/drawing/2014/main" id="{A0198DA7-B651-6E69-0584-0E5344D81FF9}"/>
                                      </a:ext>
                                    </a:extLst>
                                  </p:cNvPr>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11305;p70">
                                    <a:extLst>
                                      <a:ext uri="{FF2B5EF4-FFF2-40B4-BE49-F238E27FC236}">
                                        <a16:creationId xmlns:a16="http://schemas.microsoft.com/office/drawing/2014/main" id="{96A8E71C-CCF9-CC41-05C1-4955B7C28F0B}"/>
                                      </a:ext>
                                    </a:extLst>
                                  </p:cNvPr>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11306;p70">
                                    <a:extLst>
                                      <a:ext uri="{FF2B5EF4-FFF2-40B4-BE49-F238E27FC236}">
                                        <a16:creationId xmlns:a16="http://schemas.microsoft.com/office/drawing/2014/main" id="{1D054B2F-7FCC-6B89-6A13-8DCA5B5305F3}"/>
                                      </a:ext>
                                    </a:extLst>
                                  </p:cNvPr>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11307;p70">
                                    <a:extLst>
                                      <a:ext uri="{FF2B5EF4-FFF2-40B4-BE49-F238E27FC236}">
                                        <a16:creationId xmlns:a16="http://schemas.microsoft.com/office/drawing/2014/main" id="{A11E3294-E092-0ECF-CDFD-4113BFE62119}"/>
                                      </a:ext>
                                    </a:extLst>
                                  </p:cNvPr>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9" name="Google Shape;11308;p70">
                                    <a:extLst>
                                      <a:ext uri="{FF2B5EF4-FFF2-40B4-BE49-F238E27FC236}">
                                        <a16:creationId xmlns:a16="http://schemas.microsoft.com/office/drawing/2014/main" id="{3303EFB7-55AB-320B-63D8-6DFBCDA9F94A}"/>
                                      </a:ext>
                                    </a:extLst>
                                  </p:cNvPr>
                                  <p:cNvGrpSpPr/>
                                  <p:nvPr/>
                                </p:nvGrpSpPr>
                                <p:grpSpPr>
                                  <a:xfrm>
                                    <a:off x="4579164" y="3203653"/>
                                    <a:ext cx="1244833" cy="1020397"/>
                                    <a:chOff x="4579164" y="3203653"/>
                                    <a:chExt cx="1244833" cy="1020397"/>
                                  </a:xfrm>
                                </p:grpSpPr>
                                <p:sp>
                                  <p:nvSpPr>
                                    <p:cNvPr id="2670" name="Google Shape;11309;p70">
                                      <a:extLst>
                                        <a:ext uri="{FF2B5EF4-FFF2-40B4-BE49-F238E27FC236}">
                                          <a16:creationId xmlns:a16="http://schemas.microsoft.com/office/drawing/2014/main" id="{37826903-86E8-E3BD-666A-A7F560970AC3}"/>
                                        </a:ext>
                                      </a:extLst>
                                    </p:cNvPr>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11310;p70">
                                      <a:extLst>
                                        <a:ext uri="{FF2B5EF4-FFF2-40B4-BE49-F238E27FC236}">
                                          <a16:creationId xmlns:a16="http://schemas.microsoft.com/office/drawing/2014/main" id="{5A94FF7B-3735-E185-77DE-1CDDB35B4234}"/>
                                        </a:ext>
                                      </a:extLst>
                                    </p:cNvPr>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11311;p70">
                                      <a:extLst>
                                        <a:ext uri="{FF2B5EF4-FFF2-40B4-BE49-F238E27FC236}">
                                          <a16:creationId xmlns:a16="http://schemas.microsoft.com/office/drawing/2014/main" id="{DCCACAD5-1071-CA34-4D74-A8127C107BA5}"/>
                                        </a:ext>
                                      </a:extLst>
                                    </p:cNvPr>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11312;p70">
                                      <a:extLst>
                                        <a:ext uri="{FF2B5EF4-FFF2-40B4-BE49-F238E27FC236}">
                                          <a16:creationId xmlns:a16="http://schemas.microsoft.com/office/drawing/2014/main" id="{85B0572A-69C9-86B6-E9D8-0DF29635F11A}"/>
                                        </a:ext>
                                      </a:extLst>
                                    </p:cNvPr>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2639" name="Google Shape;11313;p70">
                              <a:extLst>
                                <a:ext uri="{FF2B5EF4-FFF2-40B4-BE49-F238E27FC236}">
                                  <a16:creationId xmlns:a16="http://schemas.microsoft.com/office/drawing/2014/main" id="{22222CC9-9EA7-07D2-FF13-7B05A51B5F96}"/>
                                </a:ext>
                              </a:extLst>
                            </p:cNvPr>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11314;p70">
                              <a:extLst>
                                <a:ext uri="{FF2B5EF4-FFF2-40B4-BE49-F238E27FC236}">
                                  <a16:creationId xmlns:a16="http://schemas.microsoft.com/office/drawing/2014/main" id="{F1311051-6A0E-17BF-2B0A-3D0B0D69D05A}"/>
                                </a:ext>
                              </a:extLst>
                            </p:cNvPr>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11315;p70">
                              <a:extLst>
                                <a:ext uri="{FF2B5EF4-FFF2-40B4-BE49-F238E27FC236}">
                                  <a16:creationId xmlns:a16="http://schemas.microsoft.com/office/drawing/2014/main" id="{7D0B10CC-3A0E-2D78-18D9-44C52090F486}"/>
                                </a:ext>
                              </a:extLst>
                            </p:cNvPr>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28" name="Google Shape;11316;p70">
                          <a:extLst>
                            <a:ext uri="{FF2B5EF4-FFF2-40B4-BE49-F238E27FC236}">
                              <a16:creationId xmlns:a16="http://schemas.microsoft.com/office/drawing/2014/main" id="{85BDF78D-B767-B579-E1AE-E965A2C946B3}"/>
                            </a:ext>
                          </a:extLst>
                        </p:cNvPr>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2256" name="Google Shape;11317;p70">
                <a:extLst>
                  <a:ext uri="{FF2B5EF4-FFF2-40B4-BE49-F238E27FC236}">
                    <a16:creationId xmlns:a16="http://schemas.microsoft.com/office/drawing/2014/main" id="{EFD6A8D6-1E78-8DCA-5DAB-61C61295F667}"/>
                  </a:ext>
                </a:extLst>
              </p:cNvPr>
              <p:cNvGrpSpPr/>
              <p:nvPr/>
            </p:nvGrpSpPr>
            <p:grpSpPr>
              <a:xfrm>
                <a:off x="4595437" y="3598775"/>
                <a:ext cx="37776" cy="32451"/>
                <a:chOff x="4595437" y="3598775"/>
                <a:chExt cx="37776" cy="32451"/>
              </a:xfrm>
            </p:grpSpPr>
            <p:sp>
              <p:nvSpPr>
                <p:cNvPr id="2571" name="Google Shape;11318;p70">
                  <a:extLst>
                    <a:ext uri="{FF2B5EF4-FFF2-40B4-BE49-F238E27FC236}">
                      <a16:creationId xmlns:a16="http://schemas.microsoft.com/office/drawing/2014/main" id="{824112A6-9A58-077F-559A-E819373340D7}"/>
                    </a:ext>
                  </a:extLst>
                </p:cNvPr>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11319;p70">
                  <a:extLst>
                    <a:ext uri="{FF2B5EF4-FFF2-40B4-BE49-F238E27FC236}">
                      <a16:creationId xmlns:a16="http://schemas.microsoft.com/office/drawing/2014/main" id="{C9F62F13-2944-0A6F-1666-83ECA0B6129F}"/>
                    </a:ext>
                  </a:extLst>
                </p:cNvPr>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7" name="Google Shape;11320;p70">
                <a:extLst>
                  <a:ext uri="{FF2B5EF4-FFF2-40B4-BE49-F238E27FC236}">
                    <a16:creationId xmlns:a16="http://schemas.microsoft.com/office/drawing/2014/main" id="{3953C518-C183-6704-D963-6AB0E30EF58D}"/>
                  </a:ext>
                </a:extLst>
              </p:cNvPr>
              <p:cNvGrpSpPr/>
              <p:nvPr/>
            </p:nvGrpSpPr>
            <p:grpSpPr>
              <a:xfrm>
                <a:off x="4641864" y="3524443"/>
                <a:ext cx="37776" cy="32380"/>
                <a:chOff x="4641864" y="3524443"/>
                <a:chExt cx="37776" cy="32380"/>
              </a:xfrm>
            </p:grpSpPr>
            <p:sp>
              <p:nvSpPr>
                <p:cNvPr id="2569" name="Google Shape;11321;p70">
                  <a:extLst>
                    <a:ext uri="{FF2B5EF4-FFF2-40B4-BE49-F238E27FC236}">
                      <a16:creationId xmlns:a16="http://schemas.microsoft.com/office/drawing/2014/main" id="{67480FA0-6BDB-B0A2-3FCF-988715B7B887}"/>
                    </a:ext>
                  </a:extLst>
                </p:cNvPr>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11322;p70">
                  <a:extLst>
                    <a:ext uri="{FF2B5EF4-FFF2-40B4-BE49-F238E27FC236}">
                      <a16:creationId xmlns:a16="http://schemas.microsoft.com/office/drawing/2014/main" id="{C4115D1A-00BB-FFB5-C06B-4E149D340C0F}"/>
                    </a:ext>
                  </a:extLst>
                </p:cNvPr>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11323;p70">
                <a:extLst>
                  <a:ext uri="{FF2B5EF4-FFF2-40B4-BE49-F238E27FC236}">
                    <a16:creationId xmlns:a16="http://schemas.microsoft.com/office/drawing/2014/main" id="{0C669400-E98F-17B5-2465-39E4547A6F5F}"/>
                  </a:ext>
                </a:extLst>
              </p:cNvPr>
              <p:cNvGrpSpPr/>
              <p:nvPr/>
            </p:nvGrpSpPr>
            <p:grpSpPr>
              <a:xfrm>
                <a:off x="4648431" y="3893901"/>
                <a:ext cx="37776" cy="32357"/>
                <a:chOff x="4648431" y="3893901"/>
                <a:chExt cx="37776" cy="32357"/>
              </a:xfrm>
            </p:grpSpPr>
            <p:sp>
              <p:nvSpPr>
                <p:cNvPr id="2567" name="Google Shape;11324;p70">
                  <a:extLst>
                    <a:ext uri="{FF2B5EF4-FFF2-40B4-BE49-F238E27FC236}">
                      <a16:creationId xmlns:a16="http://schemas.microsoft.com/office/drawing/2014/main" id="{DDFFBA9D-BC12-2A56-3F3F-57EB1BDB0A58}"/>
                    </a:ext>
                  </a:extLst>
                </p:cNvPr>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11325;p70">
                  <a:extLst>
                    <a:ext uri="{FF2B5EF4-FFF2-40B4-BE49-F238E27FC236}">
                      <a16:creationId xmlns:a16="http://schemas.microsoft.com/office/drawing/2014/main" id="{91158AD0-466D-F023-F67D-EE3F7C268425}"/>
                    </a:ext>
                  </a:extLst>
                </p:cNvPr>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 name="Google Shape;11326;p70">
                <a:extLst>
                  <a:ext uri="{FF2B5EF4-FFF2-40B4-BE49-F238E27FC236}">
                    <a16:creationId xmlns:a16="http://schemas.microsoft.com/office/drawing/2014/main" id="{3D4E131F-7D7D-A19A-B415-417A5D66AD45}"/>
                  </a:ext>
                </a:extLst>
              </p:cNvPr>
              <p:cNvGrpSpPr/>
              <p:nvPr/>
            </p:nvGrpSpPr>
            <p:grpSpPr>
              <a:xfrm>
                <a:off x="4567752" y="3722908"/>
                <a:ext cx="37870" cy="32380"/>
                <a:chOff x="4567752" y="3722908"/>
                <a:chExt cx="37870" cy="32380"/>
              </a:xfrm>
            </p:grpSpPr>
            <p:sp>
              <p:nvSpPr>
                <p:cNvPr id="2565" name="Google Shape;11327;p70">
                  <a:extLst>
                    <a:ext uri="{FF2B5EF4-FFF2-40B4-BE49-F238E27FC236}">
                      <a16:creationId xmlns:a16="http://schemas.microsoft.com/office/drawing/2014/main" id="{88D5843F-4F1F-2F62-3416-D799C6C26388}"/>
                    </a:ext>
                  </a:extLst>
                </p:cNvPr>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11328;p70">
                  <a:extLst>
                    <a:ext uri="{FF2B5EF4-FFF2-40B4-BE49-F238E27FC236}">
                      <a16:creationId xmlns:a16="http://schemas.microsoft.com/office/drawing/2014/main" id="{F3D5CDD7-073F-F166-0399-D7CA37AEF270}"/>
                    </a:ext>
                  </a:extLst>
                </p:cNvPr>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 name="Google Shape;11329;p70">
                <a:extLst>
                  <a:ext uri="{FF2B5EF4-FFF2-40B4-BE49-F238E27FC236}">
                    <a16:creationId xmlns:a16="http://schemas.microsoft.com/office/drawing/2014/main" id="{74B92D5E-BCEF-ECBB-5AEF-72E607B42493}"/>
                  </a:ext>
                </a:extLst>
              </p:cNvPr>
              <p:cNvGrpSpPr/>
              <p:nvPr/>
            </p:nvGrpSpPr>
            <p:grpSpPr>
              <a:xfrm>
                <a:off x="4617506" y="3652052"/>
                <a:ext cx="37783" cy="32357"/>
                <a:chOff x="4617506" y="3652052"/>
                <a:chExt cx="37783" cy="32357"/>
              </a:xfrm>
            </p:grpSpPr>
            <p:sp>
              <p:nvSpPr>
                <p:cNvPr id="2563" name="Google Shape;11330;p70">
                  <a:extLst>
                    <a:ext uri="{FF2B5EF4-FFF2-40B4-BE49-F238E27FC236}">
                      <a16:creationId xmlns:a16="http://schemas.microsoft.com/office/drawing/2014/main" id="{4C112761-FD6A-D6DF-5218-6AC2D234C208}"/>
                    </a:ext>
                  </a:extLst>
                </p:cNvPr>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11331;p70">
                  <a:extLst>
                    <a:ext uri="{FF2B5EF4-FFF2-40B4-BE49-F238E27FC236}">
                      <a16:creationId xmlns:a16="http://schemas.microsoft.com/office/drawing/2014/main" id="{0297475E-9474-458F-CA77-D5797BE1AFAC}"/>
                    </a:ext>
                  </a:extLst>
                </p:cNvPr>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11332;p70">
                <a:extLst>
                  <a:ext uri="{FF2B5EF4-FFF2-40B4-BE49-F238E27FC236}">
                    <a16:creationId xmlns:a16="http://schemas.microsoft.com/office/drawing/2014/main" id="{80E53009-270F-D3E4-67CB-1BED1E2AF97A}"/>
                  </a:ext>
                </a:extLst>
              </p:cNvPr>
              <p:cNvGrpSpPr/>
              <p:nvPr/>
            </p:nvGrpSpPr>
            <p:grpSpPr>
              <a:xfrm>
                <a:off x="4739005" y="3554149"/>
                <a:ext cx="37870" cy="32357"/>
                <a:chOff x="4739005" y="3554149"/>
                <a:chExt cx="37870" cy="32357"/>
              </a:xfrm>
            </p:grpSpPr>
            <p:sp>
              <p:nvSpPr>
                <p:cNvPr id="2561" name="Google Shape;11333;p70">
                  <a:extLst>
                    <a:ext uri="{FF2B5EF4-FFF2-40B4-BE49-F238E27FC236}">
                      <a16:creationId xmlns:a16="http://schemas.microsoft.com/office/drawing/2014/main" id="{6FA681BB-CC6D-EEE9-13FD-80B06A85FFAA}"/>
                    </a:ext>
                  </a:extLst>
                </p:cNvPr>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11334;p70">
                  <a:extLst>
                    <a:ext uri="{FF2B5EF4-FFF2-40B4-BE49-F238E27FC236}">
                      <a16:creationId xmlns:a16="http://schemas.microsoft.com/office/drawing/2014/main" id="{F66A72C1-72F2-3216-4CD4-D59567BD9B21}"/>
                    </a:ext>
                  </a:extLst>
                </p:cNvPr>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2" name="Google Shape;11335;p70">
                <a:extLst>
                  <a:ext uri="{FF2B5EF4-FFF2-40B4-BE49-F238E27FC236}">
                    <a16:creationId xmlns:a16="http://schemas.microsoft.com/office/drawing/2014/main" id="{EBE92E14-4702-A3A0-1F04-8A67CEF472DF}"/>
                  </a:ext>
                </a:extLst>
              </p:cNvPr>
              <p:cNvGrpSpPr/>
              <p:nvPr/>
            </p:nvGrpSpPr>
            <p:grpSpPr>
              <a:xfrm>
                <a:off x="4806557" y="3630258"/>
                <a:ext cx="37776" cy="32364"/>
                <a:chOff x="4806557" y="3630258"/>
                <a:chExt cx="37776" cy="32364"/>
              </a:xfrm>
            </p:grpSpPr>
            <p:sp>
              <p:nvSpPr>
                <p:cNvPr id="2559" name="Google Shape;11336;p70">
                  <a:extLst>
                    <a:ext uri="{FF2B5EF4-FFF2-40B4-BE49-F238E27FC236}">
                      <a16:creationId xmlns:a16="http://schemas.microsoft.com/office/drawing/2014/main" id="{AD1CE5F6-2B95-07B0-7C8F-3A8F48A21DE8}"/>
                    </a:ext>
                  </a:extLst>
                </p:cNvPr>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11337;p70">
                  <a:extLst>
                    <a:ext uri="{FF2B5EF4-FFF2-40B4-BE49-F238E27FC236}">
                      <a16:creationId xmlns:a16="http://schemas.microsoft.com/office/drawing/2014/main" id="{B6BEBB13-25EE-0A58-8A86-F3C40BEB2639}"/>
                    </a:ext>
                  </a:extLst>
                </p:cNvPr>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 name="Google Shape;11338;p70">
                <a:extLst>
                  <a:ext uri="{FF2B5EF4-FFF2-40B4-BE49-F238E27FC236}">
                    <a16:creationId xmlns:a16="http://schemas.microsoft.com/office/drawing/2014/main" id="{1EC5247D-5124-2096-93C8-9D7BBC99EB8F}"/>
                  </a:ext>
                </a:extLst>
              </p:cNvPr>
              <p:cNvGrpSpPr/>
              <p:nvPr/>
            </p:nvGrpSpPr>
            <p:grpSpPr>
              <a:xfrm>
                <a:off x="4737007" y="4004357"/>
                <a:ext cx="37870" cy="32357"/>
                <a:chOff x="4737007" y="4004357"/>
                <a:chExt cx="37870" cy="32357"/>
              </a:xfrm>
            </p:grpSpPr>
            <p:sp>
              <p:nvSpPr>
                <p:cNvPr id="2557" name="Google Shape;11339;p70">
                  <a:extLst>
                    <a:ext uri="{FF2B5EF4-FFF2-40B4-BE49-F238E27FC236}">
                      <a16:creationId xmlns:a16="http://schemas.microsoft.com/office/drawing/2014/main" id="{18DD6E79-63A0-1B53-1636-D183F7FFE74E}"/>
                    </a:ext>
                  </a:extLst>
                </p:cNvPr>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11340;p70">
                  <a:extLst>
                    <a:ext uri="{FF2B5EF4-FFF2-40B4-BE49-F238E27FC236}">
                      <a16:creationId xmlns:a16="http://schemas.microsoft.com/office/drawing/2014/main" id="{E5AB83BA-A9DD-2E64-7CB4-F652F81CE902}"/>
                    </a:ext>
                  </a:extLst>
                </p:cNvPr>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11341;p70">
                <a:extLst>
                  <a:ext uri="{FF2B5EF4-FFF2-40B4-BE49-F238E27FC236}">
                    <a16:creationId xmlns:a16="http://schemas.microsoft.com/office/drawing/2014/main" id="{10575376-945D-B540-FC4E-BD1DA9A1CF0D}"/>
                  </a:ext>
                </a:extLst>
              </p:cNvPr>
              <p:cNvGrpSpPr/>
              <p:nvPr/>
            </p:nvGrpSpPr>
            <p:grpSpPr>
              <a:xfrm>
                <a:off x="4773634" y="4208627"/>
                <a:ext cx="37776" cy="32357"/>
                <a:chOff x="4773634" y="4208627"/>
                <a:chExt cx="37776" cy="32357"/>
              </a:xfrm>
            </p:grpSpPr>
            <p:sp>
              <p:nvSpPr>
                <p:cNvPr id="2555" name="Google Shape;11342;p70">
                  <a:extLst>
                    <a:ext uri="{FF2B5EF4-FFF2-40B4-BE49-F238E27FC236}">
                      <a16:creationId xmlns:a16="http://schemas.microsoft.com/office/drawing/2014/main" id="{0E64ABB2-41E4-620C-DE3C-A1883E4F5AAF}"/>
                    </a:ext>
                  </a:extLst>
                </p:cNvPr>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11343;p70">
                  <a:extLst>
                    <a:ext uri="{FF2B5EF4-FFF2-40B4-BE49-F238E27FC236}">
                      <a16:creationId xmlns:a16="http://schemas.microsoft.com/office/drawing/2014/main" id="{2F3EDEFC-745A-2A59-6DF3-BD63820A8080}"/>
                    </a:ext>
                  </a:extLst>
                </p:cNvPr>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5" name="Google Shape;11344;p70">
                <a:extLst>
                  <a:ext uri="{FF2B5EF4-FFF2-40B4-BE49-F238E27FC236}">
                    <a16:creationId xmlns:a16="http://schemas.microsoft.com/office/drawing/2014/main" id="{07F95933-F739-9AB9-4C39-AA55AE01186D}"/>
                  </a:ext>
                </a:extLst>
              </p:cNvPr>
              <p:cNvGrpSpPr/>
              <p:nvPr/>
            </p:nvGrpSpPr>
            <p:grpSpPr>
              <a:xfrm>
                <a:off x="4888282" y="4074764"/>
                <a:ext cx="37776" cy="32451"/>
                <a:chOff x="4888282" y="4074764"/>
                <a:chExt cx="37776" cy="32451"/>
              </a:xfrm>
            </p:grpSpPr>
            <p:sp>
              <p:nvSpPr>
                <p:cNvPr id="2553" name="Google Shape;11345;p70">
                  <a:extLst>
                    <a:ext uri="{FF2B5EF4-FFF2-40B4-BE49-F238E27FC236}">
                      <a16:creationId xmlns:a16="http://schemas.microsoft.com/office/drawing/2014/main" id="{09668FA7-9FB4-6028-3539-76CF2D995731}"/>
                    </a:ext>
                  </a:extLst>
                </p:cNvPr>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11346;p70">
                  <a:extLst>
                    <a:ext uri="{FF2B5EF4-FFF2-40B4-BE49-F238E27FC236}">
                      <a16:creationId xmlns:a16="http://schemas.microsoft.com/office/drawing/2014/main" id="{93A40478-8E6D-70B4-34DD-8F4C776BC2A2}"/>
                    </a:ext>
                  </a:extLst>
                </p:cNvPr>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11347;p70">
                <a:extLst>
                  <a:ext uri="{FF2B5EF4-FFF2-40B4-BE49-F238E27FC236}">
                    <a16:creationId xmlns:a16="http://schemas.microsoft.com/office/drawing/2014/main" id="{D8016535-19B6-2BE0-F236-5B728657823F}"/>
                  </a:ext>
                </a:extLst>
              </p:cNvPr>
              <p:cNvGrpSpPr/>
              <p:nvPr/>
            </p:nvGrpSpPr>
            <p:grpSpPr>
              <a:xfrm>
                <a:off x="4901315" y="3804271"/>
                <a:ext cx="37776" cy="32364"/>
                <a:chOff x="4901315" y="3804271"/>
                <a:chExt cx="37776" cy="32364"/>
              </a:xfrm>
            </p:grpSpPr>
            <p:sp>
              <p:nvSpPr>
                <p:cNvPr id="2551" name="Google Shape;11348;p70">
                  <a:extLst>
                    <a:ext uri="{FF2B5EF4-FFF2-40B4-BE49-F238E27FC236}">
                      <a16:creationId xmlns:a16="http://schemas.microsoft.com/office/drawing/2014/main" id="{8F82734F-D9F6-D94E-37F4-AE7FDA0D2BBA}"/>
                    </a:ext>
                  </a:extLst>
                </p:cNvPr>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11349;p70">
                  <a:extLst>
                    <a:ext uri="{FF2B5EF4-FFF2-40B4-BE49-F238E27FC236}">
                      <a16:creationId xmlns:a16="http://schemas.microsoft.com/office/drawing/2014/main" id="{84EEEC54-B64E-A8D2-BB53-29FFA2324285}"/>
                    </a:ext>
                  </a:extLst>
                </p:cNvPr>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11350;p70">
                <a:extLst>
                  <a:ext uri="{FF2B5EF4-FFF2-40B4-BE49-F238E27FC236}">
                    <a16:creationId xmlns:a16="http://schemas.microsoft.com/office/drawing/2014/main" id="{9EECC3A5-265A-0E64-3146-EAEB9CA8DA1D}"/>
                  </a:ext>
                </a:extLst>
              </p:cNvPr>
              <p:cNvGrpSpPr/>
              <p:nvPr/>
            </p:nvGrpSpPr>
            <p:grpSpPr>
              <a:xfrm>
                <a:off x="4866394" y="3715035"/>
                <a:ext cx="37846" cy="32357"/>
                <a:chOff x="4866394" y="3715035"/>
                <a:chExt cx="37846" cy="32357"/>
              </a:xfrm>
            </p:grpSpPr>
            <p:sp>
              <p:nvSpPr>
                <p:cNvPr id="2549" name="Google Shape;11351;p70">
                  <a:extLst>
                    <a:ext uri="{FF2B5EF4-FFF2-40B4-BE49-F238E27FC236}">
                      <a16:creationId xmlns:a16="http://schemas.microsoft.com/office/drawing/2014/main" id="{B34ECCF0-534C-8857-49AA-8609E9328AA9}"/>
                    </a:ext>
                  </a:extLst>
                </p:cNvPr>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11352;p70">
                  <a:extLst>
                    <a:ext uri="{FF2B5EF4-FFF2-40B4-BE49-F238E27FC236}">
                      <a16:creationId xmlns:a16="http://schemas.microsoft.com/office/drawing/2014/main" id="{CC263D56-5390-DE92-D18B-4B7905095ED4}"/>
                    </a:ext>
                  </a:extLst>
                </p:cNvPr>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 name="Google Shape;11353;p70">
                <a:extLst>
                  <a:ext uri="{FF2B5EF4-FFF2-40B4-BE49-F238E27FC236}">
                    <a16:creationId xmlns:a16="http://schemas.microsoft.com/office/drawing/2014/main" id="{D29CE1DF-530E-A960-ABE3-7578842712C2}"/>
                  </a:ext>
                </a:extLst>
              </p:cNvPr>
              <p:cNvGrpSpPr/>
              <p:nvPr/>
            </p:nvGrpSpPr>
            <p:grpSpPr>
              <a:xfrm>
                <a:off x="4979233" y="3839798"/>
                <a:ext cx="37878" cy="32420"/>
                <a:chOff x="4979233" y="3839798"/>
                <a:chExt cx="37878" cy="32420"/>
              </a:xfrm>
            </p:grpSpPr>
            <p:sp>
              <p:nvSpPr>
                <p:cNvPr id="2547" name="Google Shape;11354;p70">
                  <a:extLst>
                    <a:ext uri="{FF2B5EF4-FFF2-40B4-BE49-F238E27FC236}">
                      <a16:creationId xmlns:a16="http://schemas.microsoft.com/office/drawing/2014/main" id="{A304EA6C-8DB0-3637-0812-500253BB3EA5}"/>
                    </a:ext>
                  </a:extLst>
                </p:cNvPr>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11355;p70">
                  <a:extLst>
                    <a:ext uri="{FF2B5EF4-FFF2-40B4-BE49-F238E27FC236}">
                      <a16:creationId xmlns:a16="http://schemas.microsoft.com/office/drawing/2014/main" id="{F93FE143-C940-5BCF-7B9E-EB290C5AF4F2}"/>
                    </a:ext>
                  </a:extLst>
                </p:cNvPr>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9" name="Google Shape;11356;p70">
                <a:extLst>
                  <a:ext uri="{FF2B5EF4-FFF2-40B4-BE49-F238E27FC236}">
                    <a16:creationId xmlns:a16="http://schemas.microsoft.com/office/drawing/2014/main" id="{BEF033C9-52A7-7B02-7DA9-74F60193A785}"/>
                  </a:ext>
                </a:extLst>
              </p:cNvPr>
              <p:cNvGrpSpPr/>
              <p:nvPr/>
            </p:nvGrpSpPr>
            <p:grpSpPr>
              <a:xfrm>
                <a:off x="4790662" y="3679147"/>
                <a:ext cx="37783" cy="32380"/>
                <a:chOff x="4790662" y="3679147"/>
                <a:chExt cx="37783" cy="32380"/>
              </a:xfrm>
            </p:grpSpPr>
            <p:sp>
              <p:nvSpPr>
                <p:cNvPr id="2545" name="Google Shape;11357;p70">
                  <a:extLst>
                    <a:ext uri="{FF2B5EF4-FFF2-40B4-BE49-F238E27FC236}">
                      <a16:creationId xmlns:a16="http://schemas.microsoft.com/office/drawing/2014/main" id="{4F8B052A-6EDF-377E-33C8-D98662323E8E}"/>
                    </a:ext>
                  </a:extLst>
                </p:cNvPr>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11358;p70">
                  <a:extLst>
                    <a:ext uri="{FF2B5EF4-FFF2-40B4-BE49-F238E27FC236}">
                      <a16:creationId xmlns:a16="http://schemas.microsoft.com/office/drawing/2014/main" id="{49B5B288-FFDF-3EDB-8F6F-A87FB5C92841}"/>
                    </a:ext>
                  </a:extLst>
                </p:cNvPr>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11359;p70">
                <a:extLst>
                  <a:ext uri="{FF2B5EF4-FFF2-40B4-BE49-F238E27FC236}">
                    <a16:creationId xmlns:a16="http://schemas.microsoft.com/office/drawing/2014/main" id="{7CEA6B55-9805-0A37-78AA-AEE3B3098228}"/>
                  </a:ext>
                </a:extLst>
              </p:cNvPr>
              <p:cNvGrpSpPr/>
              <p:nvPr/>
            </p:nvGrpSpPr>
            <p:grpSpPr>
              <a:xfrm>
                <a:off x="4857263" y="3557861"/>
                <a:ext cx="37776" cy="32357"/>
                <a:chOff x="4857263" y="3557861"/>
                <a:chExt cx="37776" cy="32357"/>
              </a:xfrm>
            </p:grpSpPr>
            <p:sp>
              <p:nvSpPr>
                <p:cNvPr id="2543" name="Google Shape;11360;p70">
                  <a:extLst>
                    <a:ext uri="{FF2B5EF4-FFF2-40B4-BE49-F238E27FC236}">
                      <a16:creationId xmlns:a16="http://schemas.microsoft.com/office/drawing/2014/main" id="{FF97CFBA-87C7-A035-6429-2FCEC1403603}"/>
                    </a:ext>
                  </a:extLst>
                </p:cNvPr>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11361;p70">
                  <a:extLst>
                    <a:ext uri="{FF2B5EF4-FFF2-40B4-BE49-F238E27FC236}">
                      <a16:creationId xmlns:a16="http://schemas.microsoft.com/office/drawing/2014/main" id="{6DAB3729-6CFB-2009-90A1-25F6EC7C3400}"/>
                    </a:ext>
                  </a:extLst>
                </p:cNvPr>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1" name="Google Shape;11362;p70">
                <a:extLst>
                  <a:ext uri="{FF2B5EF4-FFF2-40B4-BE49-F238E27FC236}">
                    <a16:creationId xmlns:a16="http://schemas.microsoft.com/office/drawing/2014/main" id="{B1D73169-B368-CF7A-3592-A33A2B29FAC6}"/>
                  </a:ext>
                </a:extLst>
              </p:cNvPr>
              <p:cNvGrpSpPr/>
              <p:nvPr/>
            </p:nvGrpSpPr>
            <p:grpSpPr>
              <a:xfrm>
                <a:off x="4883902" y="3648033"/>
                <a:ext cx="37783" cy="32380"/>
                <a:chOff x="4883902" y="3648033"/>
                <a:chExt cx="37783" cy="32380"/>
              </a:xfrm>
            </p:grpSpPr>
            <p:sp>
              <p:nvSpPr>
                <p:cNvPr id="2541" name="Google Shape;11363;p70">
                  <a:extLst>
                    <a:ext uri="{FF2B5EF4-FFF2-40B4-BE49-F238E27FC236}">
                      <a16:creationId xmlns:a16="http://schemas.microsoft.com/office/drawing/2014/main" id="{76D95D31-0F95-6C3B-038A-453028DCE562}"/>
                    </a:ext>
                  </a:extLst>
                </p:cNvPr>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11364;p70">
                  <a:extLst>
                    <a:ext uri="{FF2B5EF4-FFF2-40B4-BE49-F238E27FC236}">
                      <a16:creationId xmlns:a16="http://schemas.microsoft.com/office/drawing/2014/main" id="{C3923632-633E-3B65-AA3F-AFE2265E8F35}"/>
                    </a:ext>
                  </a:extLst>
                </p:cNvPr>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2" name="Google Shape;11365;p70">
                <a:extLst>
                  <a:ext uri="{FF2B5EF4-FFF2-40B4-BE49-F238E27FC236}">
                    <a16:creationId xmlns:a16="http://schemas.microsoft.com/office/drawing/2014/main" id="{69810B6B-A24A-F547-5510-51B5B7536304}"/>
                  </a:ext>
                </a:extLst>
              </p:cNvPr>
              <p:cNvGrpSpPr/>
              <p:nvPr/>
            </p:nvGrpSpPr>
            <p:grpSpPr>
              <a:xfrm>
                <a:off x="4907780" y="3347220"/>
                <a:ext cx="37878" cy="32357"/>
                <a:chOff x="4907780" y="3347220"/>
                <a:chExt cx="37878" cy="32357"/>
              </a:xfrm>
            </p:grpSpPr>
            <p:sp>
              <p:nvSpPr>
                <p:cNvPr id="2539" name="Google Shape;11366;p70">
                  <a:extLst>
                    <a:ext uri="{FF2B5EF4-FFF2-40B4-BE49-F238E27FC236}">
                      <a16:creationId xmlns:a16="http://schemas.microsoft.com/office/drawing/2014/main" id="{0016E8DA-E093-CFF8-892B-F2923F2527A4}"/>
                    </a:ext>
                  </a:extLst>
                </p:cNvPr>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11367;p70">
                  <a:extLst>
                    <a:ext uri="{FF2B5EF4-FFF2-40B4-BE49-F238E27FC236}">
                      <a16:creationId xmlns:a16="http://schemas.microsoft.com/office/drawing/2014/main" id="{1638B5A7-B71F-2CF7-2EDF-2A4D759F7B3A}"/>
                    </a:ext>
                  </a:extLst>
                </p:cNvPr>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11368;p70">
                <a:extLst>
                  <a:ext uri="{FF2B5EF4-FFF2-40B4-BE49-F238E27FC236}">
                    <a16:creationId xmlns:a16="http://schemas.microsoft.com/office/drawing/2014/main" id="{03C8CF45-7C92-8DFB-F575-C629E1A3F328}"/>
                  </a:ext>
                </a:extLst>
              </p:cNvPr>
              <p:cNvGrpSpPr/>
              <p:nvPr/>
            </p:nvGrpSpPr>
            <p:grpSpPr>
              <a:xfrm>
                <a:off x="5065048" y="3738150"/>
                <a:ext cx="37783" cy="32364"/>
                <a:chOff x="5065048" y="3738150"/>
                <a:chExt cx="37783" cy="32364"/>
              </a:xfrm>
            </p:grpSpPr>
            <p:sp>
              <p:nvSpPr>
                <p:cNvPr id="2537" name="Google Shape;11369;p70">
                  <a:extLst>
                    <a:ext uri="{FF2B5EF4-FFF2-40B4-BE49-F238E27FC236}">
                      <a16:creationId xmlns:a16="http://schemas.microsoft.com/office/drawing/2014/main" id="{E4A125F5-D4B8-A2B4-4C0F-5069483BE4E0}"/>
                    </a:ext>
                  </a:extLst>
                </p:cNvPr>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11370;p70">
                  <a:extLst>
                    <a:ext uri="{FF2B5EF4-FFF2-40B4-BE49-F238E27FC236}">
                      <a16:creationId xmlns:a16="http://schemas.microsoft.com/office/drawing/2014/main" id="{C406842C-3F41-8C3B-5C7B-609F27A8BC7A}"/>
                    </a:ext>
                  </a:extLst>
                </p:cNvPr>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4" name="Google Shape;11371;p70">
                <a:extLst>
                  <a:ext uri="{FF2B5EF4-FFF2-40B4-BE49-F238E27FC236}">
                    <a16:creationId xmlns:a16="http://schemas.microsoft.com/office/drawing/2014/main" id="{DD41A907-97BF-67BC-94C2-E295CE1265A8}"/>
                  </a:ext>
                </a:extLst>
              </p:cNvPr>
              <p:cNvGrpSpPr/>
              <p:nvPr/>
            </p:nvGrpSpPr>
            <p:grpSpPr>
              <a:xfrm>
                <a:off x="5071616" y="3284615"/>
                <a:ext cx="37783" cy="32357"/>
                <a:chOff x="5071616" y="3284615"/>
                <a:chExt cx="37783" cy="32357"/>
              </a:xfrm>
            </p:grpSpPr>
            <p:sp>
              <p:nvSpPr>
                <p:cNvPr id="2535" name="Google Shape;11372;p70">
                  <a:extLst>
                    <a:ext uri="{FF2B5EF4-FFF2-40B4-BE49-F238E27FC236}">
                      <a16:creationId xmlns:a16="http://schemas.microsoft.com/office/drawing/2014/main" id="{D7C2A248-6994-5C98-3284-C42A253D73A1}"/>
                    </a:ext>
                  </a:extLst>
                </p:cNvPr>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11373;p70">
                  <a:extLst>
                    <a:ext uri="{FF2B5EF4-FFF2-40B4-BE49-F238E27FC236}">
                      <a16:creationId xmlns:a16="http://schemas.microsoft.com/office/drawing/2014/main" id="{DC3DBEEB-45DB-75A8-6267-33A2D12BF4D6}"/>
                    </a:ext>
                  </a:extLst>
                </p:cNvPr>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5" name="Google Shape;11374;p70">
                <a:extLst>
                  <a:ext uri="{FF2B5EF4-FFF2-40B4-BE49-F238E27FC236}">
                    <a16:creationId xmlns:a16="http://schemas.microsoft.com/office/drawing/2014/main" id="{2B114725-943F-3CF3-E7B6-D6CAFD1CE38C}"/>
                  </a:ext>
                </a:extLst>
              </p:cNvPr>
              <p:cNvGrpSpPr/>
              <p:nvPr/>
            </p:nvGrpSpPr>
            <p:grpSpPr>
              <a:xfrm>
                <a:off x="5389291" y="3759921"/>
                <a:ext cx="37783" cy="32380"/>
                <a:chOff x="5389291" y="3759921"/>
                <a:chExt cx="37783" cy="32380"/>
              </a:xfrm>
            </p:grpSpPr>
            <p:sp>
              <p:nvSpPr>
                <p:cNvPr id="2533" name="Google Shape;11375;p70">
                  <a:extLst>
                    <a:ext uri="{FF2B5EF4-FFF2-40B4-BE49-F238E27FC236}">
                      <a16:creationId xmlns:a16="http://schemas.microsoft.com/office/drawing/2014/main" id="{3E37A6C7-DAD3-F77F-3677-5B54270FD27C}"/>
                    </a:ext>
                  </a:extLst>
                </p:cNvPr>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11376;p70">
                  <a:extLst>
                    <a:ext uri="{FF2B5EF4-FFF2-40B4-BE49-F238E27FC236}">
                      <a16:creationId xmlns:a16="http://schemas.microsoft.com/office/drawing/2014/main" id="{9C9B989F-573C-68E5-4951-8303B0FC6647}"/>
                    </a:ext>
                  </a:extLst>
                </p:cNvPr>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11377;p70">
                <a:extLst>
                  <a:ext uri="{FF2B5EF4-FFF2-40B4-BE49-F238E27FC236}">
                    <a16:creationId xmlns:a16="http://schemas.microsoft.com/office/drawing/2014/main" id="{1086E00E-5101-3B4F-E120-91AD434885D5}"/>
                  </a:ext>
                </a:extLst>
              </p:cNvPr>
              <p:cNvGrpSpPr/>
              <p:nvPr/>
            </p:nvGrpSpPr>
            <p:grpSpPr>
              <a:xfrm>
                <a:off x="5431534" y="3632932"/>
                <a:ext cx="37878" cy="32451"/>
                <a:chOff x="5431534" y="3632932"/>
                <a:chExt cx="37878" cy="32451"/>
              </a:xfrm>
            </p:grpSpPr>
            <p:sp>
              <p:nvSpPr>
                <p:cNvPr id="2531" name="Google Shape;11378;p70">
                  <a:extLst>
                    <a:ext uri="{FF2B5EF4-FFF2-40B4-BE49-F238E27FC236}">
                      <a16:creationId xmlns:a16="http://schemas.microsoft.com/office/drawing/2014/main" id="{1D260176-0E88-672B-83BA-C9DF7D6C249A}"/>
                    </a:ext>
                  </a:extLst>
                </p:cNvPr>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11379;p70">
                  <a:extLst>
                    <a:ext uri="{FF2B5EF4-FFF2-40B4-BE49-F238E27FC236}">
                      <a16:creationId xmlns:a16="http://schemas.microsoft.com/office/drawing/2014/main" id="{2645CE65-A64A-46A7-4917-0EB7349FDADB}"/>
                    </a:ext>
                  </a:extLst>
                </p:cNvPr>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11380;p70">
                <a:extLst>
                  <a:ext uri="{FF2B5EF4-FFF2-40B4-BE49-F238E27FC236}">
                    <a16:creationId xmlns:a16="http://schemas.microsoft.com/office/drawing/2014/main" id="{0044807C-794A-4BDA-F271-812D9450E32D}"/>
                  </a:ext>
                </a:extLst>
              </p:cNvPr>
              <p:cNvGrpSpPr/>
              <p:nvPr/>
            </p:nvGrpSpPr>
            <p:grpSpPr>
              <a:xfrm>
                <a:off x="5540755" y="3544829"/>
                <a:ext cx="37783" cy="32357"/>
                <a:chOff x="5540755" y="3544829"/>
                <a:chExt cx="37783" cy="32357"/>
              </a:xfrm>
            </p:grpSpPr>
            <p:sp>
              <p:nvSpPr>
                <p:cNvPr id="2529" name="Google Shape;11381;p70">
                  <a:extLst>
                    <a:ext uri="{FF2B5EF4-FFF2-40B4-BE49-F238E27FC236}">
                      <a16:creationId xmlns:a16="http://schemas.microsoft.com/office/drawing/2014/main" id="{57DFE01A-7659-AD40-B1EB-63366A2214F0}"/>
                    </a:ext>
                  </a:extLst>
                </p:cNvPr>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11382;p70">
                  <a:extLst>
                    <a:ext uri="{FF2B5EF4-FFF2-40B4-BE49-F238E27FC236}">
                      <a16:creationId xmlns:a16="http://schemas.microsoft.com/office/drawing/2014/main" id="{F39FE68C-AE4C-12F1-6EAC-4F973ACD8D2C}"/>
                    </a:ext>
                  </a:extLst>
                </p:cNvPr>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 name="Google Shape;11383;p70">
                <a:extLst>
                  <a:ext uri="{FF2B5EF4-FFF2-40B4-BE49-F238E27FC236}">
                    <a16:creationId xmlns:a16="http://schemas.microsoft.com/office/drawing/2014/main" id="{CE082247-A175-F0ED-AA25-A3CD11080EDC}"/>
                  </a:ext>
                </a:extLst>
              </p:cNvPr>
              <p:cNvGrpSpPr/>
              <p:nvPr/>
            </p:nvGrpSpPr>
            <p:grpSpPr>
              <a:xfrm>
                <a:off x="5579293" y="3412107"/>
                <a:ext cx="37776" cy="32357"/>
                <a:chOff x="5579293" y="3412107"/>
                <a:chExt cx="37776" cy="32357"/>
              </a:xfrm>
            </p:grpSpPr>
            <p:sp>
              <p:nvSpPr>
                <p:cNvPr id="2527" name="Google Shape;11384;p70">
                  <a:extLst>
                    <a:ext uri="{FF2B5EF4-FFF2-40B4-BE49-F238E27FC236}">
                      <a16:creationId xmlns:a16="http://schemas.microsoft.com/office/drawing/2014/main" id="{E880069A-1C82-2569-1994-7E3DF7610163}"/>
                    </a:ext>
                  </a:extLst>
                </p:cNvPr>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11385;p70">
                  <a:extLst>
                    <a:ext uri="{FF2B5EF4-FFF2-40B4-BE49-F238E27FC236}">
                      <a16:creationId xmlns:a16="http://schemas.microsoft.com/office/drawing/2014/main" id="{3211379A-8667-5091-FB3F-D5C020DB6AE9}"/>
                    </a:ext>
                  </a:extLst>
                </p:cNvPr>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11386;p70">
                <a:extLst>
                  <a:ext uri="{FF2B5EF4-FFF2-40B4-BE49-F238E27FC236}">
                    <a16:creationId xmlns:a16="http://schemas.microsoft.com/office/drawing/2014/main" id="{44176B76-4F24-14B7-72CF-7E87B4D8842F}"/>
                  </a:ext>
                </a:extLst>
              </p:cNvPr>
              <p:cNvGrpSpPr/>
              <p:nvPr/>
            </p:nvGrpSpPr>
            <p:grpSpPr>
              <a:xfrm>
                <a:off x="5801346" y="3284615"/>
                <a:ext cx="37783" cy="32357"/>
                <a:chOff x="5801346" y="3284615"/>
                <a:chExt cx="37783" cy="32357"/>
              </a:xfrm>
            </p:grpSpPr>
            <p:sp>
              <p:nvSpPr>
                <p:cNvPr id="2525" name="Google Shape;11387;p70">
                  <a:extLst>
                    <a:ext uri="{FF2B5EF4-FFF2-40B4-BE49-F238E27FC236}">
                      <a16:creationId xmlns:a16="http://schemas.microsoft.com/office/drawing/2014/main" id="{99BE36B6-6769-3C9B-2248-51A8E46A960F}"/>
                    </a:ext>
                  </a:extLst>
                </p:cNvPr>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11388;p70">
                  <a:extLst>
                    <a:ext uri="{FF2B5EF4-FFF2-40B4-BE49-F238E27FC236}">
                      <a16:creationId xmlns:a16="http://schemas.microsoft.com/office/drawing/2014/main" id="{C5C55AAE-B08D-4CD8-B80D-4B461AAB1191}"/>
                    </a:ext>
                  </a:extLst>
                </p:cNvPr>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11389;p70">
                <a:extLst>
                  <a:ext uri="{FF2B5EF4-FFF2-40B4-BE49-F238E27FC236}">
                    <a16:creationId xmlns:a16="http://schemas.microsoft.com/office/drawing/2014/main" id="{F693B057-6176-57F1-0D05-530367C91E03}"/>
                  </a:ext>
                </a:extLst>
              </p:cNvPr>
              <p:cNvGrpSpPr/>
              <p:nvPr/>
            </p:nvGrpSpPr>
            <p:grpSpPr>
              <a:xfrm>
                <a:off x="5763578" y="3399067"/>
                <a:ext cx="37776" cy="32364"/>
                <a:chOff x="5763578" y="3399067"/>
                <a:chExt cx="37776" cy="32364"/>
              </a:xfrm>
            </p:grpSpPr>
            <p:sp>
              <p:nvSpPr>
                <p:cNvPr id="2523" name="Google Shape;11390;p70">
                  <a:extLst>
                    <a:ext uri="{FF2B5EF4-FFF2-40B4-BE49-F238E27FC236}">
                      <a16:creationId xmlns:a16="http://schemas.microsoft.com/office/drawing/2014/main" id="{447C0380-C3D8-33B1-0911-EA8B9FD7DB08}"/>
                    </a:ext>
                  </a:extLst>
                </p:cNvPr>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11391;p70">
                  <a:extLst>
                    <a:ext uri="{FF2B5EF4-FFF2-40B4-BE49-F238E27FC236}">
                      <a16:creationId xmlns:a16="http://schemas.microsoft.com/office/drawing/2014/main" id="{E8AC6EC8-1EEC-A611-66D5-F2C58EF3434D}"/>
                    </a:ext>
                  </a:extLst>
                </p:cNvPr>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1" name="Google Shape;11392;p70">
                <a:extLst>
                  <a:ext uri="{FF2B5EF4-FFF2-40B4-BE49-F238E27FC236}">
                    <a16:creationId xmlns:a16="http://schemas.microsoft.com/office/drawing/2014/main" id="{03E64F7D-4D84-5FA2-2F3F-416264F8AD8D}"/>
                  </a:ext>
                </a:extLst>
              </p:cNvPr>
              <p:cNvGrpSpPr/>
              <p:nvPr/>
            </p:nvGrpSpPr>
            <p:grpSpPr>
              <a:xfrm>
                <a:off x="5395858" y="3230952"/>
                <a:ext cx="37776" cy="32364"/>
                <a:chOff x="5395858" y="3230952"/>
                <a:chExt cx="37776" cy="32364"/>
              </a:xfrm>
            </p:grpSpPr>
            <p:sp>
              <p:nvSpPr>
                <p:cNvPr id="2521" name="Google Shape;11393;p70">
                  <a:extLst>
                    <a:ext uri="{FF2B5EF4-FFF2-40B4-BE49-F238E27FC236}">
                      <a16:creationId xmlns:a16="http://schemas.microsoft.com/office/drawing/2014/main" id="{5CF38676-453F-59E3-948E-11CF4C271E9B}"/>
                    </a:ext>
                  </a:extLst>
                </p:cNvPr>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11394;p70">
                  <a:extLst>
                    <a:ext uri="{FF2B5EF4-FFF2-40B4-BE49-F238E27FC236}">
                      <a16:creationId xmlns:a16="http://schemas.microsoft.com/office/drawing/2014/main" id="{18F358AE-D2F0-CC04-AF6A-905BD3420313}"/>
                    </a:ext>
                  </a:extLst>
                </p:cNvPr>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11395;p70">
                <a:extLst>
                  <a:ext uri="{FF2B5EF4-FFF2-40B4-BE49-F238E27FC236}">
                    <a16:creationId xmlns:a16="http://schemas.microsoft.com/office/drawing/2014/main" id="{17F6EEBB-568E-73DF-F7D2-A3C1D21FDA0E}"/>
                  </a:ext>
                </a:extLst>
              </p:cNvPr>
              <p:cNvGrpSpPr/>
              <p:nvPr/>
            </p:nvGrpSpPr>
            <p:grpSpPr>
              <a:xfrm>
                <a:off x="5264088" y="3188237"/>
                <a:ext cx="37776" cy="32357"/>
                <a:chOff x="5264088" y="3188237"/>
                <a:chExt cx="37776" cy="32357"/>
              </a:xfrm>
            </p:grpSpPr>
            <p:sp>
              <p:nvSpPr>
                <p:cNvPr id="2519" name="Google Shape;11396;p70">
                  <a:extLst>
                    <a:ext uri="{FF2B5EF4-FFF2-40B4-BE49-F238E27FC236}">
                      <a16:creationId xmlns:a16="http://schemas.microsoft.com/office/drawing/2014/main" id="{63EC75A8-1D05-8569-A744-332A9091977C}"/>
                    </a:ext>
                  </a:extLst>
                </p:cNvPr>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11397;p70">
                  <a:extLst>
                    <a:ext uri="{FF2B5EF4-FFF2-40B4-BE49-F238E27FC236}">
                      <a16:creationId xmlns:a16="http://schemas.microsoft.com/office/drawing/2014/main" id="{0ADA7089-4CD5-7859-1868-A31F822997D8}"/>
                    </a:ext>
                  </a:extLst>
                </p:cNvPr>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 name="Google Shape;11398;p70">
                <a:extLst>
                  <a:ext uri="{FF2B5EF4-FFF2-40B4-BE49-F238E27FC236}">
                    <a16:creationId xmlns:a16="http://schemas.microsoft.com/office/drawing/2014/main" id="{E8189DE5-AEDD-02D9-A189-FBB93A392CCD}"/>
                  </a:ext>
                </a:extLst>
              </p:cNvPr>
              <p:cNvGrpSpPr/>
              <p:nvPr/>
            </p:nvGrpSpPr>
            <p:grpSpPr>
              <a:xfrm>
                <a:off x="5585758" y="3237425"/>
                <a:ext cx="37878" cy="32357"/>
                <a:chOff x="5585758" y="3237425"/>
                <a:chExt cx="37878" cy="32357"/>
              </a:xfrm>
            </p:grpSpPr>
            <p:sp>
              <p:nvSpPr>
                <p:cNvPr id="2517" name="Google Shape;11399;p70">
                  <a:extLst>
                    <a:ext uri="{FF2B5EF4-FFF2-40B4-BE49-F238E27FC236}">
                      <a16:creationId xmlns:a16="http://schemas.microsoft.com/office/drawing/2014/main" id="{C3D48A0D-023C-D92E-7E5E-818C58992659}"/>
                    </a:ext>
                  </a:extLst>
                </p:cNvPr>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11400;p70">
                  <a:extLst>
                    <a:ext uri="{FF2B5EF4-FFF2-40B4-BE49-F238E27FC236}">
                      <a16:creationId xmlns:a16="http://schemas.microsoft.com/office/drawing/2014/main" id="{B9E6D6D6-75C8-A3BF-F687-43083AFB9E4B}"/>
                    </a:ext>
                  </a:extLst>
                </p:cNvPr>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4" name="Google Shape;11401;p70">
                <a:extLst>
                  <a:ext uri="{FF2B5EF4-FFF2-40B4-BE49-F238E27FC236}">
                    <a16:creationId xmlns:a16="http://schemas.microsoft.com/office/drawing/2014/main" id="{B22B04AA-13C8-7869-7157-22E3EAD6B866}"/>
                  </a:ext>
                </a:extLst>
              </p:cNvPr>
              <p:cNvGrpSpPr/>
              <p:nvPr/>
            </p:nvGrpSpPr>
            <p:grpSpPr>
              <a:xfrm>
                <a:off x="4874196" y="3291088"/>
                <a:ext cx="37878" cy="32451"/>
                <a:chOff x="4874196" y="3291088"/>
                <a:chExt cx="37878" cy="32451"/>
              </a:xfrm>
            </p:grpSpPr>
            <p:sp>
              <p:nvSpPr>
                <p:cNvPr id="2515" name="Google Shape;11402;p70">
                  <a:extLst>
                    <a:ext uri="{FF2B5EF4-FFF2-40B4-BE49-F238E27FC236}">
                      <a16:creationId xmlns:a16="http://schemas.microsoft.com/office/drawing/2014/main" id="{E781D5C1-BCD0-CA56-743A-07352173528F}"/>
                    </a:ext>
                  </a:extLst>
                </p:cNvPr>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11403;p70">
                  <a:extLst>
                    <a:ext uri="{FF2B5EF4-FFF2-40B4-BE49-F238E27FC236}">
                      <a16:creationId xmlns:a16="http://schemas.microsoft.com/office/drawing/2014/main" id="{BA045624-DB36-8335-5337-61E69C3F7CC0}"/>
                    </a:ext>
                  </a:extLst>
                </p:cNvPr>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11404;p70">
                <a:extLst>
                  <a:ext uri="{FF2B5EF4-FFF2-40B4-BE49-F238E27FC236}">
                    <a16:creationId xmlns:a16="http://schemas.microsoft.com/office/drawing/2014/main" id="{D7EB4AAE-77C4-8FA6-2A0F-22C4E107D834}"/>
                  </a:ext>
                </a:extLst>
              </p:cNvPr>
              <p:cNvGrpSpPr/>
              <p:nvPr/>
            </p:nvGrpSpPr>
            <p:grpSpPr>
              <a:xfrm>
                <a:off x="5197770" y="3785466"/>
                <a:ext cx="37783" cy="32427"/>
                <a:chOff x="5197770" y="3785466"/>
                <a:chExt cx="37783" cy="32427"/>
              </a:xfrm>
            </p:grpSpPr>
            <p:sp>
              <p:nvSpPr>
                <p:cNvPr id="2513" name="Google Shape;11405;p70">
                  <a:extLst>
                    <a:ext uri="{FF2B5EF4-FFF2-40B4-BE49-F238E27FC236}">
                      <a16:creationId xmlns:a16="http://schemas.microsoft.com/office/drawing/2014/main" id="{C57D2F47-FC7F-2679-7D4A-0F700DE69932}"/>
                    </a:ext>
                  </a:extLst>
                </p:cNvPr>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11406;p70">
                  <a:extLst>
                    <a:ext uri="{FF2B5EF4-FFF2-40B4-BE49-F238E27FC236}">
                      <a16:creationId xmlns:a16="http://schemas.microsoft.com/office/drawing/2014/main" id="{E7143E84-D07D-7DD5-4498-891B42DA7B54}"/>
                    </a:ext>
                  </a:extLst>
                </p:cNvPr>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 name="Google Shape;11407;p70">
                <a:extLst>
                  <a:ext uri="{FF2B5EF4-FFF2-40B4-BE49-F238E27FC236}">
                    <a16:creationId xmlns:a16="http://schemas.microsoft.com/office/drawing/2014/main" id="{4ABD33DA-7963-E74C-5CAA-0F1CB3E1C548}"/>
                  </a:ext>
                </a:extLst>
              </p:cNvPr>
              <p:cNvGrpSpPr/>
              <p:nvPr/>
            </p:nvGrpSpPr>
            <p:grpSpPr>
              <a:xfrm>
                <a:off x="5177699" y="3492117"/>
                <a:ext cx="37776" cy="32357"/>
                <a:chOff x="5177699" y="3492117"/>
                <a:chExt cx="37776" cy="32357"/>
              </a:xfrm>
            </p:grpSpPr>
            <p:sp>
              <p:nvSpPr>
                <p:cNvPr id="2511" name="Google Shape;11408;p70">
                  <a:extLst>
                    <a:ext uri="{FF2B5EF4-FFF2-40B4-BE49-F238E27FC236}">
                      <a16:creationId xmlns:a16="http://schemas.microsoft.com/office/drawing/2014/main" id="{C89E5349-A959-4C28-CFD7-4AE82E895410}"/>
                    </a:ext>
                  </a:extLst>
                </p:cNvPr>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11409;p70">
                  <a:extLst>
                    <a:ext uri="{FF2B5EF4-FFF2-40B4-BE49-F238E27FC236}">
                      <a16:creationId xmlns:a16="http://schemas.microsoft.com/office/drawing/2014/main" id="{82544A43-20BC-D3ED-0E52-7497467961E8}"/>
                    </a:ext>
                  </a:extLst>
                </p:cNvPr>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11410;p70">
                <a:extLst>
                  <a:ext uri="{FF2B5EF4-FFF2-40B4-BE49-F238E27FC236}">
                    <a16:creationId xmlns:a16="http://schemas.microsoft.com/office/drawing/2014/main" id="{129A76B1-CDA5-EB22-D0F9-E85E0100C1AD}"/>
                  </a:ext>
                </a:extLst>
              </p:cNvPr>
              <p:cNvGrpSpPr/>
              <p:nvPr/>
            </p:nvGrpSpPr>
            <p:grpSpPr>
              <a:xfrm>
                <a:off x="5349431" y="3622346"/>
                <a:ext cx="37870" cy="32380"/>
                <a:chOff x="5349431" y="3622346"/>
                <a:chExt cx="37870" cy="32380"/>
              </a:xfrm>
            </p:grpSpPr>
            <p:sp>
              <p:nvSpPr>
                <p:cNvPr id="2509" name="Google Shape;11411;p70">
                  <a:extLst>
                    <a:ext uri="{FF2B5EF4-FFF2-40B4-BE49-F238E27FC236}">
                      <a16:creationId xmlns:a16="http://schemas.microsoft.com/office/drawing/2014/main" id="{C16D761E-3A43-0B1B-AE08-29A8EC465283}"/>
                    </a:ext>
                  </a:extLst>
                </p:cNvPr>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11412;p70">
                  <a:extLst>
                    <a:ext uri="{FF2B5EF4-FFF2-40B4-BE49-F238E27FC236}">
                      <a16:creationId xmlns:a16="http://schemas.microsoft.com/office/drawing/2014/main" id="{3E69E9EE-9D3E-FEF6-CF49-F88624BD9EB4}"/>
                    </a:ext>
                  </a:extLst>
                </p:cNvPr>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8" name="Google Shape;11413;p70">
                <a:extLst>
                  <a:ext uri="{FF2B5EF4-FFF2-40B4-BE49-F238E27FC236}">
                    <a16:creationId xmlns:a16="http://schemas.microsoft.com/office/drawing/2014/main" id="{4360F94F-6C0E-DFDC-5416-5F747A47C24D}"/>
                  </a:ext>
                </a:extLst>
              </p:cNvPr>
              <p:cNvGrpSpPr/>
              <p:nvPr/>
            </p:nvGrpSpPr>
            <p:grpSpPr>
              <a:xfrm>
                <a:off x="5068855" y="3563980"/>
                <a:ext cx="53954" cy="46223"/>
                <a:chOff x="5068855" y="3563980"/>
                <a:chExt cx="53954" cy="46223"/>
              </a:xfrm>
            </p:grpSpPr>
            <p:sp>
              <p:nvSpPr>
                <p:cNvPr id="2507" name="Google Shape;11414;p70">
                  <a:extLst>
                    <a:ext uri="{FF2B5EF4-FFF2-40B4-BE49-F238E27FC236}">
                      <a16:creationId xmlns:a16="http://schemas.microsoft.com/office/drawing/2014/main" id="{E5AA92F0-645B-245C-6F9E-3DDDC35E724F}"/>
                    </a:ext>
                  </a:extLst>
                </p:cNvPr>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11415;p70">
                  <a:extLst>
                    <a:ext uri="{FF2B5EF4-FFF2-40B4-BE49-F238E27FC236}">
                      <a16:creationId xmlns:a16="http://schemas.microsoft.com/office/drawing/2014/main" id="{1BA59300-8B5C-D7D7-429F-AEBE1C646D70}"/>
                    </a:ext>
                  </a:extLst>
                </p:cNvPr>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11416;p70">
                <a:extLst>
                  <a:ext uri="{FF2B5EF4-FFF2-40B4-BE49-F238E27FC236}">
                    <a16:creationId xmlns:a16="http://schemas.microsoft.com/office/drawing/2014/main" id="{C0E58E1F-73D5-D2AC-F868-45487D8D587F}"/>
                  </a:ext>
                </a:extLst>
              </p:cNvPr>
              <p:cNvGrpSpPr/>
              <p:nvPr/>
            </p:nvGrpSpPr>
            <p:grpSpPr>
              <a:xfrm>
                <a:off x="5037654" y="3392507"/>
                <a:ext cx="37870" cy="32451"/>
                <a:chOff x="5037654" y="3392507"/>
                <a:chExt cx="37870" cy="32451"/>
              </a:xfrm>
            </p:grpSpPr>
            <p:sp>
              <p:nvSpPr>
                <p:cNvPr id="2505" name="Google Shape;11417;p70">
                  <a:extLst>
                    <a:ext uri="{FF2B5EF4-FFF2-40B4-BE49-F238E27FC236}">
                      <a16:creationId xmlns:a16="http://schemas.microsoft.com/office/drawing/2014/main" id="{D02AD2A1-652A-EA75-161E-997020DFF10B}"/>
                    </a:ext>
                  </a:extLst>
                </p:cNvPr>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11418;p70">
                  <a:extLst>
                    <a:ext uri="{FF2B5EF4-FFF2-40B4-BE49-F238E27FC236}">
                      <a16:creationId xmlns:a16="http://schemas.microsoft.com/office/drawing/2014/main" id="{B86CC8A5-BC16-00D0-1C0E-EB178BF20932}"/>
                    </a:ext>
                  </a:extLst>
                </p:cNvPr>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 name="Google Shape;11419;p70">
                <a:extLst>
                  <a:ext uri="{FF2B5EF4-FFF2-40B4-BE49-F238E27FC236}">
                    <a16:creationId xmlns:a16="http://schemas.microsoft.com/office/drawing/2014/main" id="{0D8847B4-95D7-48B8-207B-2E712E9A272E}"/>
                  </a:ext>
                </a:extLst>
              </p:cNvPr>
              <p:cNvGrpSpPr/>
              <p:nvPr/>
            </p:nvGrpSpPr>
            <p:grpSpPr>
              <a:xfrm>
                <a:off x="5456560" y="3368629"/>
                <a:ext cx="37870" cy="32451"/>
                <a:chOff x="5456560" y="3368629"/>
                <a:chExt cx="37870" cy="32451"/>
              </a:xfrm>
            </p:grpSpPr>
            <p:sp>
              <p:nvSpPr>
                <p:cNvPr id="2503" name="Google Shape;11420;p70">
                  <a:extLst>
                    <a:ext uri="{FF2B5EF4-FFF2-40B4-BE49-F238E27FC236}">
                      <a16:creationId xmlns:a16="http://schemas.microsoft.com/office/drawing/2014/main" id="{BBCDB3A8-3C7B-E53A-2260-1969B8179C50}"/>
                    </a:ext>
                  </a:extLst>
                </p:cNvPr>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11421;p70">
                  <a:extLst>
                    <a:ext uri="{FF2B5EF4-FFF2-40B4-BE49-F238E27FC236}">
                      <a16:creationId xmlns:a16="http://schemas.microsoft.com/office/drawing/2014/main" id="{33A1728F-5BEA-1D5C-D26C-7A6B8E2C858D}"/>
                    </a:ext>
                  </a:extLst>
                </p:cNvPr>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11422;p70">
                <a:extLst>
                  <a:ext uri="{FF2B5EF4-FFF2-40B4-BE49-F238E27FC236}">
                    <a16:creationId xmlns:a16="http://schemas.microsoft.com/office/drawing/2014/main" id="{F3071D66-AB32-522D-8868-4E9DC5F986E1}"/>
                  </a:ext>
                </a:extLst>
              </p:cNvPr>
              <p:cNvGrpSpPr/>
              <p:nvPr/>
            </p:nvGrpSpPr>
            <p:grpSpPr>
              <a:xfrm>
                <a:off x="4755749" y="3501516"/>
                <a:ext cx="46246" cy="39608"/>
                <a:chOff x="4755749" y="3501516"/>
                <a:chExt cx="46246" cy="39608"/>
              </a:xfrm>
            </p:grpSpPr>
            <p:sp>
              <p:nvSpPr>
                <p:cNvPr id="2501" name="Google Shape;11423;p70">
                  <a:extLst>
                    <a:ext uri="{FF2B5EF4-FFF2-40B4-BE49-F238E27FC236}">
                      <a16:creationId xmlns:a16="http://schemas.microsoft.com/office/drawing/2014/main" id="{10DDE54C-0E25-036D-3C13-84A4A25A80CB}"/>
                    </a:ext>
                  </a:extLst>
                </p:cNvPr>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11424;p70">
                  <a:extLst>
                    <a:ext uri="{FF2B5EF4-FFF2-40B4-BE49-F238E27FC236}">
                      <a16:creationId xmlns:a16="http://schemas.microsoft.com/office/drawing/2014/main" id="{B1D2DFD8-C649-F132-957C-5CD69EB53F56}"/>
                    </a:ext>
                  </a:extLst>
                </p:cNvPr>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11425;p70">
                <a:extLst>
                  <a:ext uri="{FF2B5EF4-FFF2-40B4-BE49-F238E27FC236}">
                    <a16:creationId xmlns:a16="http://schemas.microsoft.com/office/drawing/2014/main" id="{C9B20CB5-C8EC-FBC4-6A6A-D6B6562CD3F5}"/>
                  </a:ext>
                </a:extLst>
              </p:cNvPr>
              <p:cNvGrpSpPr/>
              <p:nvPr/>
            </p:nvGrpSpPr>
            <p:grpSpPr>
              <a:xfrm>
                <a:off x="4681346" y="3485582"/>
                <a:ext cx="37783" cy="32427"/>
                <a:chOff x="4681346" y="3485582"/>
                <a:chExt cx="37783" cy="32427"/>
              </a:xfrm>
            </p:grpSpPr>
            <p:sp>
              <p:nvSpPr>
                <p:cNvPr id="2499" name="Google Shape;11426;p70">
                  <a:extLst>
                    <a:ext uri="{FF2B5EF4-FFF2-40B4-BE49-F238E27FC236}">
                      <a16:creationId xmlns:a16="http://schemas.microsoft.com/office/drawing/2014/main" id="{FF0FCF11-8DB6-B3C5-6606-524DF108AE06}"/>
                    </a:ext>
                  </a:extLst>
                </p:cNvPr>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11427;p70">
                  <a:extLst>
                    <a:ext uri="{FF2B5EF4-FFF2-40B4-BE49-F238E27FC236}">
                      <a16:creationId xmlns:a16="http://schemas.microsoft.com/office/drawing/2014/main" id="{1B9D3355-8D73-50DB-19B1-1C57C4EA81DD}"/>
                    </a:ext>
                  </a:extLst>
                </p:cNvPr>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3" name="Google Shape;11428;p70">
                <a:extLst>
                  <a:ext uri="{FF2B5EF4-FFF2-40B4-BE49-F238E27FC236}">
                    <a16:creationId xmlns:a16="http://schemas.microsoft.com/office/drawing/2014/main" id="{B679EF6C-740E-2B6F-B9A5-58F8E8C3DDDE}"/>
                  </a:ext>
                </a:extLst>
              </p:cNvPr>
              <p:cNvGrpSpPr/>
              <p:nvPr/>
            </p:nvGrpSpPr>
            <p:grpSpPr>
              <a:xfrm>
                <a:off x="4767067" y="3291088"/>
                <a:ext cx="37878" cy="32451"/>
                <a:chOff x="4767067" y="3291088"/>
                <a:chExt cx="37878" cy="32451"/>
              </a:xfrm>
            </p:grpSpPr>
            <p:sp>
              <p:nvSpPr>
                <p:cNvPr id="2497" name="Google Shape;11429;p70">
                  <a:extLst>
                    <a:ext uri="{FF2B5EF4-FFF2-40B4-BE49-F238E27FC236}">
                      <a16:creationId xmlns:a16="http://schemas.microsoft.com/office/drawing/2014/main" id="{8F33ACC8-9758-D35D-51D9-D7D8F12065C9}"/>
                    </a:ext>
                  </a:extLst>
                </p:cNvPr>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11430;p70">
                  <a:extLst>
                    <a:ext uri="{FF2B5EF4-FFF2-40B4-BE49-F238E27FC236}">
                      <a16:creationId xmlns:a16="http://schemas.microsoft.com/office/drawing/2014/main" id="{B4370E76-2F76-7E36-B840-63B668D7044F}"/>
                    </a:ext>
                  </a:extLst>
                </p:cNvPr>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 name="Google Shape;11431;p70">
                <a:extLst>
                  <a:ext uri="{FF2B5EF4-FFF2-40B4-BE49-F238E27FC236}">
                    <a16:creationId xmlns:a16="http://schemas.microsoft.com/office/drawing/2014/main" id="{5422E002-4ADB-699A-62B0-719551B3FED1}"/>
                  </a:ext>
                </a:extLst>
              </p:cNvPr>
              <p:cNvGrpSpPr/>
              <p:nvPr/>
            </p:nvGrpSpPr>
            <p:grpSpPr>
              <a:xfrm>
                <a:off x="4687819" y="3405539"/>
                <a:ext cx="37776" cy="32451"/>
                <a:chOff x="4687819" y="3405539"/>
                <a:chExt cx="37776" cy="32451"/>
              </a:xfrm>
            </p:grpSpPr>
            <p:sp>
              <p:nvSpPr>
                <p:cNvPr id="2495" name="Google Shape;11432;p70">
                  <a:extLst>
                    <a:ext uri="{FF2B5EF4-FFF2-40B4-BE49-F238E27FC236}">
                      <a16:creationId xmlns:a16="http://schemas.microsoft.com/office/drawing/2014/main" id="{3171994C-4472-E096-7C25-349555FBFFB6}"/>
                    </a:ext>
                  </a:extLst>
                </p:cNvPr>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11433;p70">
                  <a:extLst>
                    <a:ext uri="{FF2B5EF4-FFF2-40B4-BE49-F238E27FC236}">
                      <a16:creationId xmlns:a16="http://schemas.microsoft.com/office/drawing/2014/main" id="{69285D1C-D745-6639-8EC7-F917C5AB3E01}"/>
                    </a:ext>
                  </a:extLst>
                </p:cNvPr>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 name="Google Shape;11434;p70">
                <a:extLst>
                  <a:ext uri="{FF2B5EF4-FFF2-40B4-BE49-F238E27FC236}">
                    <a16:creationId xmlns:a16="http://schemas.microsoft.com/office/drawing/2014/main" id="{E19CB715-05D9-8FAB-54D6-3DFF163F3ADE}"/>
                  </a:ext>
                </a:extLst>
              </p:cNvPr>
              <p:cNvGrpSpPr/>
              <p:nvPr/>
            </p:nvGrpSpPr>
            <p:grpSpPr>
              <a:xfrm>
                <a:off x="4923101" y="3444809"/>
                <a:ext cx="52813" cy="45318"/>
                <a:chOff x="4923101" y="3444809"/>
                <a:chExt cx="52813" cy="45318"/>
              </a:xfrm>
            </p:grpSpPr>
            <p:sp>
              <p:nvSpPr>
                <p:cNvPr id="2493" name="Google Shape;11435;p70">
                  <a:extLst>
                    <a:ext uri="{FF2B5EF4-FFF2-40B4-BE49-F238E27FC236}">
                      <a16:creationId xmlns:a16="http://schemas.microsoft.com/office/drawing/2014/main" id="{0A8300CA-05A2-61AD-C3ED-E48189373070}"/>
                    </a:ext>
                  </a:extLst>
                </p:cNvPr>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11436;p70">
                  <a:extLst>
                    <a:ext uri="{FF2B5EF4-FFF2-40B4-BE49-F238E27FC236}">
                      <a16:creationId xmlns:a16="http://schemas.microsoft.com/office/drawing/2014/main" id="{FFA11E7E-1B32-CA9D-1BDA-69C0DAA3982F}"/>
                    </a:ext>
                  </a:extLst>
                </p:cNvPr>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6" name="Google Shape;11437;p70">
                <a:extLst>
                  <a:ext uri="{FF2B5EF4-FFF2-40B4-BE49-F238E27FC236}">
                    <a16:creationId xmlns:a16="http://schemas.microsoft.com/office/drawing/2014/main" id="{7069734F-6886-D495-9290-C89CB7A6E4B6}"/>
                  </a:ext>
                </a:extLst>
              </p:cNvPr>
              <p:cNvGrpSpPr/>
              <p:nvPr/>
            </p:nvGrpSpPr>
            <p:grpSpPr>
              <a:xfrm>
                <a:off x="4846040" y="3654750"/>
                <a:ext cx="31405" cy="26993"/>
                <a:chOff x="4846040" y="3654750"/>
                <a:chExt cx="31405" cy="26993"/>
              </a:xfrm>
            </p:grpSpPr>
            <p:sp>
              <p:nvSpPr>
                <p:cNvPr id="2491" name="Google Shape;11438;p70">
                  <a:extLst>
                    <a:ext uri="{FF2B5EF4-FFF2-40B4-BE49-F238E27FC236}">
                      <a16:creationId xmlns:a16="http://schemas.microsoft.com/office/drawing/2014/main" id="{6D138ED4-9852-5C80-1416-EFC1F2FBCDA2}"/>
                    </a:ext>
                  </a:extLst>
                </p:cNvPr>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11439;p70">
                  <a:extLst>
                    <a:ext uri="{FF2B5EF4-FFF2-40B4-BE49-F238E27FC236}">
                      <a16:creationId xmlns:a16="http://schemas.microsoft.com/office/drawing/2014/main" id="{E7057E8E-CBCB-55CC-38C0-D5362204BDE4}"/>
                    </a:ext>
                  </a:extLst>
                </p:cNvPr>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 name="Google Shape;11440;p70">
                <a:extLst>
                  <a:ext uri="{FF2B5EF4-FFF2-40B4-BE49-F238E27FC236}">
                    <a16:creationId xmlns:a16="http://schemas.microsoft.com/office/drawing/2014/main" id="{4B083110-98EA-FF85-3DEF-0598724733A1}"/>
                  </a:ext>
                </a:extLst>
              </p:cNvPr>
              <p:cNvGrpSpPr/>
              <p:nvPr/>
            </p:nvGrpSpPr>
            <p:grpSpPr>
              <a:xfrm>
                <a:off x="4925673" y="3691700"/>
                <a:ext cx="40253" cy="34472"/>
                <a:chOff x="4925673" y="3691700"/>
                <a:chExt cx="40253" cy="34472"/>
              </a:xfrm>
            </p:grpSpPr>
            <p:sp>
              <p:nvSpPr>
                <p:cNvPr id="2489" name="Google Shape;11441;p70">
                  <a:extLst>
                    <a:ext uri="{FF2B5EF4-FFF2-40B4-BE49-F238E27FC236}">
                      <a16:creationId xmlns:a16="http://schemas.microsoft.com/office/drawing/2014/main" id="{F2A106A6-2E10-B7B0-69EE-F1B8D34730F2}"/>
                    </a:ext>
                  </a:extLst>
                </p:cNvPr>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11442;p70">
                  <a:extLst>
                    <a:ext uri="{FF2B5EF4-FFF2-40B4-BE49-F238E27FC236}">
                      <a16:creationId xmlns:a16="http://schemas.microsoft.com/office/drawing/2014/main" id="{75D506BC-BC86-5BC8-A331-BFA8EF4FE3BB}"/>
                    </a:ext>
                  </a:extLst>
                </p:cNvPr>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11443;p70">
                <a:extLst>
                  <a:ext uri="{FF2B5EF4-FFF2-40B4-BE49-F238E27FC236}">
                    <a16:creationId xmlns:a16="http://schemas.microsoft.com/office/drawing/2014/main" id="{611F3B36-11A8-0B77-9B7B-8499F17BFED3}"/>
                  </a:ext>
                </a:extLst>
              </p:cNvPr>
              <p:cNvGrpSpPr/>
              <p:nvPr/>
            </p:nvGrpSpPr>
            <p:grpSpPr>
              <a:xfrm>
                <a:off x="4894653" y="3740848"/>
                <a:ext cx="31405" cy="26906"/>
                <a:chOff x="4894653" y="3740848"/>
                <a:chExt cx="31405" cy="26906"/>
              </a:xfrm>
            </p:grpSpPr>
            <p:sp>
              <p:nvSpPr>
                <p:cNvPr id="2487" name="Google Shape;11444;p70">
                  <a:extLst>
                    <a:ext uri="{FF2B5EF4-FFF2-40B4-BE49-F238E27FC236}">
                      <a16:creationId xmlns:a16="http://schemas.microsoft.com/office/drawing/2014/main" id="{2C8F57AC-F046-D9E3-5865-792B6AFF9FB7}"/>
                    </a:ext>
                  </a:extLst>
                </p:cNvPr>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11445;p70">
                  <a:extLst>
                    <a:ext uri="{FF2B5EF4-FFF2-40B4-BE49-F238E27FC236}">
                      <a16:creationId xmlns:a16="http://schemas.microsoft.com/office/drawing/2014/main" id="{A9019700-04A5-87D2-6EC6-6E2F63A37940}"/>
                    </a:ext>
                  </a:extLst>
                </p:cNvPr>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9" name="Google Shape;11446;p70">
                <a:extLst>
                  <a:ext uri="{FF2B5EF4-FFF2-40B4-BE49-F238E27FC236}">
                    <a16:creationId xmlns:a16="http://schemas.microsoft.com/office/drawing/2014/main" id="{4A178AB6-B05D-986C-E0AD-EDC3BA25B8C0}"/>
                  </a:ext>
                </a:extLst>
              </p:cNvPr>
              <p:cNvGrpSpPr/>
              <p:nvPr/>
            </p:nvGrpSpPr>
            <p:grpSpPr>
              <a:xfrm>
                <a:off x="4962300" y="3696348"/>
                <a:ext cx="38255" cy="32773"/>
                <a:chOff x="4962300" y="3696348"/>
                <a:chExt cx="38255" cy="32773"/>
              </a:xfrm>
            </p:grpSpPr>
            <p:sp>
              <p:nvSpPr>
                <p:cNvPr id="2485" name="Google Shape;11447;p70">
                  <a:extLst>
                    <a:ext uri="{FF2B5EF4-FFF2-40B4-BE49-F238E27FC236}">
                      <a16:creationId xmlns:a16="http://schemas.microsoft.com/office/drawing/2014/main" id="{5B8ABE16-1D99-863A-F419-D40DEA63A3C7}"/>
                    </a:ext>
                  </a:extLst>
                </p:cNvPr>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11448;p70">
                  <a:extLst>
                    <a:ext uri="{FF2B5EF4-FFF2-40B4-BE49-F238E27FC236}">
                      <a16:creationId xmlns:a16="http://schemas.microsoft.com/office/drawing/2014/main" id="{9B1517AC-3E69-E48E-9548-DF3C77693AB4}"/>
                    </a:ext>
                  </a:extLst>
                </p:cNvPr>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 name="Google Shape;11449;p70">
                <a:extLst>
                  <a:ext uri="{FF2B5EF4-FFF2-40B4-BE49-F238E27FC236}">
                    <a16:creationId xmlns:a16="http://schemas.microsoft.com/office/drawing/2014/main" id="{52DF2B7E-642D-FB35-4E76-1AB21B68D3B0}"/>
                  </a:ext>
                </a:extLst>
              </p:cNvPr>
              <p:cNvGrpSpPr/>
              <p:nvPr/>
            </p:nvGrpSpPr>
            <p:grpSpPr>
              <a:xfrm>
                <a:off x="4980185" y="3743349"/>
                <a:ext cx="31499" cy="26969"/>
                <a:chOff x="4980185" y="3743349"/>
                <a:chExt cx="31499" cy="26969"/>
              </a:xfrm>
            </p:grpSpPr>
            <p:sp>
              <p:nvSpPr>
                <p:cNvPr id="2483" name="Google Shape;11450;p70">
                  <a:extLst>
                    <a:ext uri="{FF2B5EF4-FFF2-40B4-BE49-F238E27FC236}">
                      <a16:creationId xmlns:a16="http://schemas.microsoft.com/office/drawing/2014/main" id="{20F90532-8FF4-C8A7-4A8A-58CC6591E19C}"/>
                    </a:ext>
                  </a:extLst>
                </p:cNvPr>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11451;p70">
                  <a:extLst>
                    <a:ext uri="{FF2B5EF4-FFF2-40B4-BE49-F238E27FC236}">
                      <a16:creationId xmlns:a16="http://schemas.microsoft.com/office/drawing/2014/main" id="{E53E8387-C5E2-0287-60CB-707AE4ABC927}"/>
                    </a:ext>
                  </a:extLst>
                </p:cNvPr>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 name="Google Shape;11452;p70">
                <a:extLst>
                  <a:ext uri="{FF2B5EF4-FFF2-40B4-BE49-F238E27FC236}">
                    <a16:creationId xmlns:a16="http://schemas.microsoft.com/office/drawing/2014/main" id="{FC1A55DA-9E0E-0336-9AE7-AD19045B5679}"/>
                  </a:ext>
                </a:extLst>
              </p:cNvPr>
              <p:cNvGrpSpPr/>
              <p:nvPr/>
            </p:nvGrpSpPr>
            <p:grpSpPr>
              <a:xfrm>
                <a:off x="5013768" y="3734312"/>
                <a:ext cx="31499" cy="26969"/>
                <a:chOff x="5013768" y="3734312"/>
                <a:chExt cx="31499" cy="26969"/>
              </a:xfrm>
            </p:grpSpPr>
            <p:sp>
              <p:nvSpPr>
                <p:cNvPr id="2481" name="Google Shape;11453;p70">
                  <a:extLst>
                    <a:ext uri="{FF2B5EF4-FFF2-40B4-BE49-F238E27FC236}">
                      <a16:creationId xmlns:a16="http://schemas.microsoft.com/office/drawing/2014/main" id="{D008ACA3-7C3C-9AB4-E726-945F20CFA8D8}"/>
                    </a:ext>
                  </a:extLst>
                </p:cNvPr>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11454;p70">
                  <a:extLst>
                    <a:ext uri="{FF2B5EF4-FFF2-40B4-BE49-F238E27FC236}">
                      <a16:creationId xmlns:a16="http://schemas.microsoft.com/office/drawing/2014/main" id="{BAE937C9-B76A-076E-CE1F-D12849452819}"/>
                    </a:ext>
                  </a:extLst>
                </p:cNvPr>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2" name="Google Shape;11455;p70">
                <a:extLst>
                  <a:ext uri="{FF2B5EF4-FFF2-40B4-BE49-F238E27FC236}">
                    <a16:creationId xmlns:a16="http://schemas.microsoft.com/office/drawing/2014/main" id="{429DD1C8-DB0C-6731-689E-64973AB5A0B0}"/>
                  </a:ext>
                </a:extLst>
              </p:cNvPr>
              <p:cNvGrpSpPr/>
              <p:nvPr/>
            </p:nvGrpSpPr>
            <p:grpSpPr>
              <a:xfrm>
                <a:off x="5036703" y="3764545"/>
                <a:ext cx="31499" cy="26898"/>
                <a:chOff x="5036703" y="3764545"/>
                <a:chExt cx="31499" cy="26898"/>
              </a:xfrm>
            </p:grpSpPr>
            <p:sp>
              <p:nvSpPr>
                <p:cNvPr id="2479" name="Google Shape;11456;p70">
                  <a:extLst>
                    <a:ext uri="{FF2B5EF4-FFF2-40B4-BE49-F238E27FC236}">
                      <a16:creationId xmlns:a16="http://schemas.microsoft.com/office/drawing/2014/main" id="{5E6DC0A7-80BF-B7B2-EF24-4DD82BA3FBB3}"/>
                    </a:ext>
                  </a:extLst>
                </p:cNvPr>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11457;p70">
                  <a:extLst>
                    <a:ext uri="{FF2B5EF4-FFF2-40B4-BE49-F238E27FC236}">
                      <a16:creationId xmlns:a16="http://schemas.microsoft.com/office/drawing/2014/main" id="{668CBDEB-7EDC-24E1-2679-A7FE48433C9F}"/>
                    </a:ext>
                  </a:extLst>
                </p:cNvPr>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11458;p70">
                <a:extLst>
                  <a:ext uri="{FF2B5EF4-FFF2-40B4-BE49-F238E27FC236}">
                    <a16:creationId xmlns:a16="http://schemas.microsoft.com/office/drawing/2014/main" id="{CA13FFB5-A2A5-7E84-2A72-F9CFB9575916}"/>
                  </a:ext>
                </a:extLst>
              </p:cNvPr>
              <p:cNvGrpSpPr/>
              <p:nvPr/>
            </p:nvGrpSpPr>
            <p:grpSpPr>
              <a:xfrm>
                <a:off x="4953546" y="3768352"/>
                <a:ext cx="31405" cy="26898"/>
                <a:chOff x="4953546" y="3768352"/>
                <a:chExt cx="31405" cy="26898"/>
              </a:xfrm>
            </p:grpSpPr>
            <p:sp>
              <p:nvSpPr>
                <p:cNvPr id="2477" name="Google Shape;11459;p70">
                  <a:extLst>
                    <a:ext uri="{FF2B5EF4-FFF2-40B4-BE49-F238E27FC236}">
                      <a16:creationId xmlns:a16="http://schemas.microsoft.com/office/drawing/2014/main" id="{81A406C4-D9D2-BC49-2C88-8F9E1551D322}"/>
                    </a:ext>
                  </a:extLst>
                </p:cNvPr>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11460;p70">
                  <a:extLst>
                    <a:ext uri="{FF2B5EF4-FFF2-40B4-BE49-F238E27FC236}">
                      <a16:creationId xmlns:a16="http://schemas.microsoft.com/office/drawing/2014/main" id="{F9DFACD3-6A3B-622E-6C3B-A3ED0A7492E7}"/>
                    </a:ext>
                  </a:extLst>
                </p:cNvPr>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 name="Google Shape;11461;p70">
                <a:extLst>
                  <a:ext uri="{FF2B5EF4-FFF2-40B4-BE49-F238E27FC236}">
                    <a16:creationId xmlns:a16="http://schemas.microsoft.com/office/drawing/2014/main" id="{C92F577A-0DC9-FD21-C1C5-7F4668F5E6CF}"/>
                  </a:ext>
                </a:extLst>
              </p:cNvPr>
              <p:cNvGrpSpPr/>
              <p:nvPr/>
            </p:nvGrpSpPr>
            <p:grpSpPr>
              <a:xfrm>
                <a:off x="4964770" y="3814016"/>
                <a:ext cx="31499" cy="26993"/>
                <a:chOff x="4964770" y="3814016"/>
                <a:chExt cx="31499" cy="26993"/>
              </a:xfrm>
            </p:grpSpPr>
            <p:sp>
              <p:nvSpPr>
                <p:cNvPr id="2475" name="Google Shape;11462;p70">
                  <a:extLst>
                    <a:ext uri="{FF2B5EF4-FFF2-40B4-BE49-F238E27FC236}">
                      <a16:creationId xmlns:a16="http://schemas.microsoft.com/office/drawing/2014/main" id="{A7FFC5D8-66E6-DCBB-9B85-3C42A02B178B}"/>
                    </a:ext>
                  </a:extLst>
                </p:cNvPr>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11463;p70">
                  <a:extLst>
                    <a:ext uri="{FF2B5EF4-FFF2-40B4-BE49-F238E27FC236}">
                      <a16:creationId xmlns:a16="http://schemas.microsoft.com/office/drawing/2014/main" id="{6E8BEC1A-25BD-C599-1824-EA2575A44B98}"/>
                    </a:ext>
                  </a:extLst>
                </p:cNvPr>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11464;p70">
                <a:extLst>
                  <a:ext uri="{FF2B5EF4-FFF2-40B4-BE49-F238E27FC236}">
                    <a16:creationId xmlns:a16="http://schemas.microsoft.com/office/drawing/2014/main" id="{403DC1A4-288D-6190-184E-2034F3041A2B}"/>
                  </a:ext>
                </a:extLst>
              </p:cNvPr>
              <p:cNvGrpSpPr/>
              <p:nvPr/>
            </p:nvGrpSpPr>
            <p:grpSpPr>
              <a:xfrm>
                <a:off x="4923290" y="3800504"/>
                <a:ext cx="31468" cy="26898"/>
                <a:chOff x="4923290" y="3800504"/>
                <a:chExt cx="31468" cy="26898"/>
              </a:xfrm>
            </p:grpSpPr>
            <p:sp>
              <p:nvSpPr>
                <p:cNvPr id="2473" name="Google Shape;11465;p70">
                  <a:extLst>
                    <a:ext uri="{FF2B5EF4-FFF2-40B4-BE49-F238E27FC236}">
                      <a16:creationId xmlns:a16="http://schemas.microsoft.com/office/drawing/2014/main" id="{6C9587AD-3533-71C3-8106-A1E4EB1516FC}"/>
                    </a:ext>
                  </a:extLst>
                </p:cNvPr>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11466;p70">
                  <a:extLst>
                    <a:ext uri="{FF2B5EF4-FFF2-40B4-BE49-F238E27FC236}">
                      <a16:creationId xmlns:a16="http://schemas.microsoft.com/office/drawing/2014/main" id="{10E6FDAD-BC03-EFF8-399A-636094E5DD67}"/>
                    </a:ext>
                  </a:extLst>
                </p:cNvPr>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11467;p70">
                <a:extLst>
                  <a:ext uri="{FF2B5EF4-FFF2-40B4-BE49-F238E27FC236}">
                    <a16:creationId xmlns:a16="http://schemas.microsoft.com/office/drawing/2014/main" id="{F3D8EF5B-994D-E62E-9B95-016FD72C5FEA}"/>
                  </a:ext>
                </a:extLst>
              </p:cNvPr>
              <p:cNvGrpSpPr/>
              <p:nvPr/>
            </p:nvGrpSpPr>
            <p:grpSpPr>
              <a:xfrm>
                <a:off x="5108534" y="3650943"/>
                <a:ext cx="31405" cy="26993"/>
                <a:chOff x="5108534" y="3650943"/>
                <a:chExt cx="31405" cy="26993"/>
              </a:xfrm>
            </p:grpSpPr>
            <p:sp>
              <p:nvSpPr>
                <p:cNvPr id="2471" name="Google Shape;11468;p70">
                  <a:extLst>
                    <a:ext uri="{FF2B5EF4-FFF2-40B4-BE49-F238E27FC236}">
                      <a16:creationId xmlns:a16="http://schemas.microsoft.com/office/drawing/2014/main" id="{B097B359-C685-CF78-3E07-99F2E3946433}"/>
                    </a:ext>
                  </a:extLst>
                </p:cNvPr>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11469;p70">
                  <a:extLst>
                    <a:ext uri="{FF2B5EF4-FFF2-40B4-BE49-F238E27FC236}">
                      <a16:creationId xmlns:a16="http://schemas.microsoft.com/office/drawing/2014/main" id="{2CF4CE31-9211-8120-F771-A4B380AED9B8}"/>
                    </a:ext>
                  </a:extLst>
                </p:cNvPr>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11470;p70">
                <a:extLst>
                  <a:ext uri="{FF2B5EF4-FFF2-40B4-BE49-F238E27FC236}">
                    <a16:creationId xmlns:a16="http://schemas.microsoft.com/office/drawing/2014/main" id="{92A801A4-9678-11B4-8914-EB8A3D229525}"/>
                  </a:ext>
                </a:extLst>
              </p:cNvPr>
              <p:cNvGrpSpPr/>
              <p:nvPr/>
            </p:nvGrpSpPr>
            <p:grpSpPr>
              <a:xfrm>
                <a:off x="5119380" y="3760739"/>
                <a:ext cx="31499" cy="26993"/>
                <a:chOff x="5119380" y="3760739"/>
                <a:chExt cx="31499" cy="26993"/>
              </a:xfrm>
            </p:grpSpPr>
            <p:sp>
              <p:nvSpPr>
                <p:cNvPr id="2469" name="Google Shape;11471;p70">
                  <a:extLst>
                    <a:ext uri="{FF2B5EF4-FFF2-40B4-BE49-F238E27FC236}">
                      <a16:creationId xmlns:a16="http://schemas.microsoft.com/office/drawing/2014/main" id="{75CEA0B2-A785-6889-E559-D0AE06B18B24}"/>
                    </a:ext>
                  </a:extLst>
                </p:cNvPr>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11472;p70">
                  <a:extLst>
                    <a:ext uri="{FF2B5EF4-FFF2-40B4-BE49-F238E27FC236}">
                      <a16:creationId xmlns:a16="http://schemas.microsoft.com/office/drawing/2014/main" id="{9EC23AE1-1B5D-463B-E96A-FCE9EE9E2B22}"/>
                    </a:ext>
                  </a:extLst>
                </p:cNvPr>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11473;p70">
                <a:extLst>
                  <a:ext uri="{FF2B5EF4-FFF2-40B4-BE49-F238E27FC236}">
                    <a16:creationId xmlns:a16="http://schemas.microsoft.com/office/drawing/2014/main" id="{54B33E68-B289-87B6-2DCA-3B5116E72BE7}"/>
                  </a:ext>
                </a:extLst>
              </p:cNvPr>
              <p:cNvGrpSpPr/>
              <p:nvPr/>
            </p:nvGrpSpPr>
            <p:grpSpPr>
              <a:xfrm>
                <a:off x="5119380" y="3788235"/>
                <a:ext cx="31499" cy="26993"/>
                <a:chOff x="5119380" y="3788235"/>
                <a:chExt cx="31499" cy="26993"/>
              </a:xfrm>
            </p:grpSpPr>
            <p:sp>
              <p:nvSpPr>
                <p:cNvPr id="2467" name="Google Shape;11474;p70">
                  <a:extLst>
                    <a:ext uri="{FF2B5EF4-FFF2-40B4-BE49-F238E27FC236}">
                      <a16:creationId xmlns:a16="http://schemas.microsoft.com/office/drawing/2014/main" id="{B571E04D-D11B-F9C9-DDD0-CC8FF7F8A96F}"/>
                    </a:ext>
                  </a:extLst>
                </p:cNvPr>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11475;p70">
                  <a:extLst>
                    <a:ext uri="{FF2B5EF4-FFF2-40B4-BE49-F238E27FC236}">
                      <a16:creationId xmlns:a16="http://schemas.microsoft.com/office/drawing/2014/main" id="{3952F1D5-E740-9F11-B4D1-5929A7B7961B}"/>
                    </a:ext>
                  </a:extLst>
                </p:cNvPr>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11476;p70">
                <a:extLst>
                  <a:ext uri="{FF2B5EF4-FFF2-40B4-BE49-F238E27FC236}">
                    <a16:creationId xmlns:a16="http://schemas.microsoft.com/office/drawing/2014/main" id="{26446696-7DC4-C5E2-DB52-D7AD9F18CB40}"/>
                  </a:ext>
                </a:extLst>
              </p:cNvPr>
              <p:cNvGrpSpPr/>
              <p:nvPr/>
            </p:nvGrpSpPr>
            <p:grpSpPr>
              <a:xfrm>
                <a:off x="5158005" y="3875284"/>
                <a:ext cx="31405" cy="27001"/>
                <a:chOff x="5158005" y="3875284"/>
                <a:chExt cx="31405" cy="27001"/>
              </a:xfrm>
            </p:grpSpPr>
            <p:sp>
              <p:nvSpPr>
                <p:cNvPr id="2465" name="Google Shape;11477;p70">
                  <a:extLst>
                    <a:ext uri="{FF2B5EF4-FFF2-40B4-BE49-F238E27FC236}">
                      <a16:creationId xmlns:a16="http://schemas.microsoft.com/office/drawing/2014/main" id="{EAEB068D-0587-4D98-6DBB-FE5E40253607}"/>
                    </a:ext>
                  </a:extLst>
                </p:cNvPr>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11478;p70">
                  <a:extLst>
                    <a:ext uri="{FF2B5EF4-FFF2-40B4-BE49-F238E27FC236}">
                      <a16:creationId xmlns:a16="http://schemas.microsoft.com/office/drawing/2014/main" id="{6E99AA36-9147-837F-C729-DC63222118AA}"/>
                    </a:ext>
                  </a:extLst>
                </p:cNvPr>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11479;p70">
                <a:extLst>
                  <a:ext uri="{FF2B5EF4-FFF2-40B4-BE49-F238E27FC236}">
                    <a16:creationId xmlns:a16="http://schemas.microsoft.com/office/drawing/2014/main" id="{FEEBB533-84F9-0968-7BD5-9C1A627FF3DA}"/>
                  </a:ext>
                </a:extLst>
              </p:cNvPr>
              <p:cNvGrpSpPr/>
              <p:nvPr/>
            </p:nvGrpSpPr>
            <p:grpSpPr>
              <a:xfrm>
                <a:off x="5233163" y="3764545"/>
                <a:ext cx="31499" cy="26898"/>
                <a:chOff x="5233163" y="3764545"/>
                <a:chExt cx="31499" cy="26898"/>
              </a:xfrm>
            </p:grpSpPr>
            <p:sp>
              <p:nvSpPr>
                <p:cNvPr id="2463" name="Google Shape;11480;p70">
                  <a:extLst>
                    <a:ext uri="{FF2B5EF4-FFF2-40B4-BE49-F238E27FC236}">
                      <a16:creationId xmlns:a16="http://schemas.microsoft.com/office/drawing/2014/main" id="{56298CE6-9C41-8017-EBA9-7903422019E5}"/>
                    </a:ext>
                  </a:extLst>
                </p:cNvPr>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11481;p70">
                  <a:extLst>
                    <a:ext uri="{FF2B5EF4-FFF2-40B4-BE49-F238E27FC236}">
                      <a16:creationId xmlns:a16="http://schemas.microsoft.com/office/drawing/2014/main" id="{CC271EBB-8BB5-7DD2-7EF9-FE0B8CEC5FCD}"/>
                    </a:ext>
                  </a:extLst>
                </p:cNvPr>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11482;p70">
                <a:extLst>
                  <a:ext uri="{FF2B5EF4-FFF2-40B4-BE49-F238E27FC236}">
                    <a16:creationId xmlns:a16="http://schemas.microsoft.com/office/drawing/2014/main" id="{FFF90D0F-09A2-5C86-D680-25E43B458918}"/>
                  </a:ext>
                </a:extLst>
              </p:cNvPr>
              <p:cNvGrpSpPr/>
              <p:nvPr/>
            </p:nvGrpSpPr>
            <p:grpSpPr>
              <a:xfrm>
                <a:off x="5276168" y="3805545"/>
                <a:ext cx="31499" cy="26906"/>
                <a:chOff x="5276168" y="3805545"/>
                <a:chExt cx="31499" cy="26906"/>
              </a:xfrm>
            </p:grpSpPr>
            <p:sp>
              <p:nvSpPr>
                <p:cNvPr id="2461" name="Google Shape;11483;p70">
                  <a:extLst>
                    <a:ext uri="{FF2B5EF4-FFF2-40B4-BE49-F238E27FC236}">
                      <a16:creationId xmlns:a16="http://schemas.microsoft.com/office/drawing/2014/main" id="{CBA08E36-629B-0EEE-BD84-40407A854076}"/>
                    </a:ext>
                  </a:extLst>
                </p:cNvPr>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11484;p70">
                  <a:extLst>
                    <a:ext uri="{FF2B5EF4-FFF2-40B4-BE49-F238E27FC236}">
                      <a16:creationId xmlns:a16="http://schemas.microsoft.com/office/drawing/2014/main" id="{BCACFF97-B7F6-21DD-5EB2-F8D30E4E1097}"/>
                    </a:ext>
                  </a:extLst>
                </p:cNvPr>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 name="Google Shape;11485;p70">
                <a:extLst>
                  <a:ext uri="{FF2B5EF4-FFF2-40B4-BE49-F238E27FC236}">
                    <a16:creationId xmlns:a16="http://schemas.microsoft.com/office/drawing/2014/main" id="{D4E5BDF1-7D33-1D11-06B3-B98CBCA82FF4}"/>
                  </a:ext>
                </a:extLst>
              </p:cNvPr>
              <p:cNvGrpSpPr/>
              <p:nvPr/>
            </p:nvGrpSpPr>
            <p:grpSpPr>
              <a:xfrm>
                <a:off x="5294053" y="3851933"/>
                <a:ext cx="31405" cy="26945"/>
                <a:chOff x="5294053" y="3851933"/>
                <a:chExt cx="31405" cy="26945"/>
              </a:xfrm>
            </p:grpSpPr>
            <p:sp>
              <p:nvSpPr>
                <p:cNvPr id="2459" name="Google Shape;11486;p70">
                  <a:extLst>
                    <a:ext uri="{FF2B5EF4-FFF2-40B4-BE49-F238E27FC236}">
                      <a16:creationId xmlns:a16="http://schemas.microsoft.com/office/drawing/2014/main" id="{3D201527-84EA-23EF-460D-19EEE94F53B7}"/>
                    </a:ext>
                  </a:extLst>
                </p:cNvPr>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11487;p70">
                  <a:extLst>
                    <a:ext uri="{FF2B5EF4-FFF2-40B4-BE49-F238E27FC236}">
                      <a16:creationId xmlns:a16="http://schemas.microsoft.com/office/drawing/2014/main" id="{97C693DB-A7AF-07C1-5BCD-88650BA36CEC}"/>
                    </a:ext>
                  </a:extLst>
                </p:cNvPr>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11488;p70">
                <a:extLst>
                  <a:ext uri="{FF2B5EF4-FFF2-40B4-BE49-F238E27FC236}">
                    <a16:creationId xmlns:a16="http://schemas.microsoft.com/office/drawing/2014/main" id="{A1790F12-89CA-34DF-CE7B-079EACC50FC1}"/>
                  </a:ext>
                </a:extLst>
              </p:cNvPr>
              <p:cNvGrpSpPr/>
              <p:nvPr/>
            </p:nvGrpSpPr>
            <p:grpSpPr>
              <a:xfrm>
                <a:off x="5341723" y="3851902"/>
                <a:ext cx="31405" cy="26977"/>
                <a:chOff x="5341723" y="3851902"/>
                <a:chExt cx="31405" cy="26977"/>
              </a:xfrm>
            </p:grpSpPr>
            <p:sp>
              <p:nvSpPr>
                <p:cNvPr id="2457" name="Google Shape;11489;p70">
                  <a:extLst>
                    <a:ext uri="{FF2B5EF4-FFF2-40B4-BE49-F238E27FC236}">
                      <a16:creationId xmlns:a16="http://schemas.microsoft.com/office/drawing/2014/main" id="{CCAE8C6F-8B7D-7643-9023-470AAEDBB029}"/>
                    </a:ext>
                  </a:extLst>
                </p:cNvPr>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11490;p70">
                  <a:extLst>
                    <a:ext uri="{FF2B5EF4-FFF2-40B4-BE49-F238E27FC236}">
                      <a16:creationId xmlns:a16="http://schemas.microsoft.com/office/drawing/2014/main" id="{F1064579-9BB8-F297-7C0C-4B0D991BFAF1}"/>
                    </a:ext>
                  </a:extLst>
                </p:cNvPr>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11491;p70">
                <a:extLst>
                  <a:ext uri="{FF2B5EF4-FFF2-40B4-BE49-F238E27FC236}">
                    <a16:creationId xmlns:a16="http://schemas.microsoft.com/office/drawing/2014/main" id="{348AB29F-00D8-C5C6-0133-7FE4DD74F762}"/>
                  </a:ext>
                </a:extLst>
              </p:cNvPr>
              <p:cNvGrpSpPr/>
              <p:nvPr/>
            </p:nvGrpSpPr>
            <p:grpSpPr>
              <a:xfrm>
                <a:off x="5054871" y="3507855"/>
                <a:ext cx="31405" cy="26993"/>
                <a:chOff x="5054871" y="3507855"/>
                <a:chExt cx="31405" cy="26993"/>
              </a:xfrm>
            </p:grpSpPr>
            <p:sp>
              <p:nvSpPr>
                <p:cNvPr id="2455" name="Google Shape;11492;p70">
                  <a:extLst>
                    <a:ext uri="{FF2B5EF4-FFF2-40B4-BE49-F238E27FC236}">
                      <a16:creationId xmlns:a16="http://schemas.microsoft.com/office/drawing/2014/main" id="{43653B8C-F29E-7088-4032-D71DAC355096}"/>
                    </a:ext>
                  </a:extLst>
                </p:cNvPr>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11493;p70">
                  <a:extLst>
                    <a:ext uri="{FF2B5EF4-FFF2-40B4-BE49-F238E27FC236}">
                      <a16:creationId xmlns:a16="http://schemas.microsoft.com/office/drawing/2014/main" id="{A2449730-399E-9A28-9FF6-474F0D683DA1}"/>
                    </a:ext>
                  </a:extLst>
                </p:cNvPr>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11494;p70">
                <a:extLst>
                  <a:ext uri="{FF2B5EF4-FFF2-40B4-BE49-F238E27FC236}">
                    <a16:creationId xmlns:a16="http://schemas.microsoft.com/office/drawing/2014/main" id="{87C78A53-4B45-D1CC-641C-90B647817B3D}"/>
                  </a:ext>
                </a:extLst>
              </p:cNvPr>
              <p:cNvGrpSpPr/>
              <p:nvPr/>
            </p:nvGrpSpPr>
            <p:grpSpPr>
              <a:xfrm>
                <a:off x="4876579" y="3675325"/>
                <a:ext cx="31405" cy="26969"/>
                <a:chOff x="4876579" y="3675325"/>
                <a:chExt cx="31405" cy="26969"/>
              </a:xfrm>
            </p:grpSpPr>
            <p:sp>
              <p:nvSpPr>
                <p:cNvPr id="2453" name="Google Shape;11495;p70">
                  <a:extLst>
                    <a:ext uri="{FF2B5EF4-FFF2-40B4-BE49-F238E27FC236}">
                      <a16:creationId xmlns:a16="http://schemas.microsoft.com/office/drawing/2014/main" id="{C2F38A34-1E4F-3200-FA1D-8DBE8D75BB93}"/>
                    </a:ext>
                  </a:extLst>
                </p:cNvPr>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11496;p70">
                  <a:extLst>
                    <a:ext uri="{FF2B5EF4-FFF2-40B4-BE49-F238E27FC236}">
                      <a16:creationId xmlns:a16="http://schemas.microsoft.com/office/drawing/2014/main" id="{2A9A68CE-65D2-64D9-3CEC-A1C3F5CFF878}"/>
                    </a:ext>
                  </a:extLst>
                </p:cNvPr>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11497;p70">
                <a:extLst>
                  <a:ext uri="{FF2B5EF4-FFF2-40B4-BE49-F238E27FC236}">
                    <a16:creationId xmlns:a16="http://schemas.microsoft.com/office/drawing/2014/main" id="{B4922BB2-C740-F671-D264-016E76A06551}"/>
                  </a:ext>
                </a:extLst>
              </p:cNvPr>
              <p:cNvGrpSpPr/>
              <p:nvPr/>
            </p:nvGrpSpPr>
            <p:grpSpPr>
              <a:xfrm>
                <a:off x="4842233" y="3688333"/>
                <a:ext cx="31405" cy="26993"/>
                <a:chOff x="4842233" y="3688333"/>
                <a:chExt cx="31405" cy="26993"/>
              </a:xfrm>
            </p:grpSpPr>
            <p:sp>
              <p:nvSpPr>
                <p:cNvPr id="2451" name="Google Shape;11498;p70">
                  <a:extLst>
                    <a:ext uri="{FF2B5EF4-FFF2-40B4-BE49-F238E27FC236}">
                      <a16:creationId xmlns:a16="http://schemas.microsoft.com/office/drawing/2014/main" id="{311695BB-96FD-BB87-1E0F-9C5B79E9E441}"/>
                    </a:ext>
                  </a:extLst>
                </p:cNvPr>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11499;p70">
                  <a:extLst>
                    <a:ext uri="{FF2B5EF4-FFF2-40B4-BE49-F238E27FC236}">
                      <a16:creationId xmlns:a16="http://schemas.microsoft.com/office/drawing/2014/main" id="{FDD5B54F-A5AD-E870-9B2B-0537819D1489}"/>
                    </a:ext>
                  </a:extLst>
                </p:cNvPr>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11500;p70">
                <a:extLst>
                  <a:ext uri="{FF2B5EF4-FFF2-40B4-BE49-F238E27FC236}">
                    <a16:creationId xmlns:a16="http://schemas.microsoft.com/office/drawing/2014/main" id="{8D42D0CB-B184-869C-3A3E-AF8BBB04FED4}"/>
                  </a:ext>
                </a:extLst>
              </p:cNvPr>
              <p:cNvGrpSpPr/>
              <p:nvPr/>
            </p:nvGrpSpPr>
            <p:grpSpPr>
              <a:xfrm>
                <a:off x="5187876" y="3608032"/>
                <a:ext cx="31405" cy="27001"/>
                <a:chOff x="5187876" y="3608032"/>
                <a:chExt cx="31405" cy="27001"/>
              </a:xfrm>
            </p:grpSpPr>
            <p:sp>
              <p:nvSpPr>
                <p:cNvPr id="2449" name="Google Shape;11501;p70">
                  <a:extLst>
                    <a:ext uri="{FF2B5EF4-FFF2-40B4-BE49-F238E27FC236}">
                      <a16:creationId xmlns:a16="http://schemas.microsoft.com/office/drawing/2014/main" id="{21D0D59A-14C8-5475-C6B5-6C0121C60CF8}"/>
                    </a:ext>
                  </a:extLst>
                </p:cNvPr>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11502;p70">
                  <a:extLst>
                    <a:ext uri="{FF2B5EF4-FFF2-40B4-BE49-F238E27FC236}">
                      <a16:creationId xmlns:a16="http://schemas.microsoft.com/office/drawing/2014/main" id="{E76FA720-DDF6-D12B-2A57-3A2976E870A9}"/>
                    </a:ext>
                  </a:extLst>
                </p:cNvPr>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8" name="Google Shape;11503;p70">
                <a:extLst>
                  <a:ext uri="{FF2B5EF4-FFF2-40B4-BE49-F238E27FC236}">
                    <a16:creationId xmlns:a16="http://schemas.microsoft.com/office/drawing/2014/main" id="{6C803DB1-4801-D07A-DB2D-FDE2BBDB9D8B}"/>
                  </a:ext>
                </a:extLst>
              </p:cNvPr>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11504;p70">
                <a:extLst>
                  <a:ext uri="{FF2B5EF4-FFF2-40B4-BE49-F238E27FC236}">
                    <a16:creationId xmlns:a16="http://schemas.microsoft.com/office/drawing/2014/main" id="{4ACC888F-4522-4B43-BD9E-A0009D62010D}"/>
                  </a:ext>
                </a:extLst>
              </p:cNvPr>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0" name="Google Shape;11505;p70">
                <a:extLst>
                  <a:ext uri="{FF2B5EF4-FFF2-40B4-BE49-F238E27FC236}">
                    <a16:creationId xmlns:a16="http://schemas.microsoft.com/office/drawing/2014/main" id="{2EEE5549-F7D3-97F7-EC2D-4911E0D99298}"/>
                  </a:ext>
                </a:extLst>
              </p:cNvPr>
              <p:cNvGrpSpPr/>
              <p:nvPr/>
            </p:nvGrpSpPr>
            <p:grpSpPr>
              <a:xfrm>
                <a:off x="5269224" y="3304167"/>
                <a:ext cx="40253" cy="34402"/>
                <a:chOff x="5269224" y="3304167"/>
                <a:chExt cx="40253" cy="34402"/>
              </a:xfrm>
            </p:grpSpPr>
            <p:sp>
              <p:nvSpPr>
                <p:cNvPr id="2447" name="Google Shape;11506;p70">
                  <a:extLst>
                    <a:ext uri="{FF2B5EF4-FFF2-40B4-BE49-F238E27FC236}">
                      <a16:creationId xmlns:a16="http://schemas.microsoft.com/office/drawing/2014/main" id="{6E2AB685-05C6-5D57-2FA8-EC1AE45C1CD0}"/>
                    </a:ext>
                  </a:extLst>
                </p:cNvPr>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11507;p70">
                  <a:extLst>
                    <a:ext uri="{FF2B5EF4-FFF2-40B4-BE49-F238E27FC236}">
                      <a16:creationId xmlns:a16="http://schemas.microsoft.com/office/drawing/2014/main" id="{129BCE5F-364E-B8CB-AEE6-06CE463696E1}"/>
                    </a:ext>
                  </a:extLst>
                </p:cNvPr>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11508;p70">
                <a:extLst>
                  <a:ext uri="{FF2B5EF4-FFF2-40B4-BE49-F238E27FC236}">
                    <a16:creationId xmlns:a16="http://schemas.microsoft.com/office/drawing/2014/main" id="{A703E6FA-1890-073C-265E-CBA695D02A4E}"/>
                  </a:ext>
                </a:extLst>
              </p:cNvPr>
              <p:cNvGrpSpPr/>
              <p:nvPr/>
            </p:nvGrpSpPr>
            <p:grpSpPr>
              <a:xfrm>
                <a:off x="5327354" y="3476615"/>
                <a:ext cx="49864" cy="42723"/>
                <a:chOff x="5327354" y="3476615"/>
                <a:chExt cx="49864" cy="42723"/>
              </a:xfrm>
            </p:grpSpPr>
            <p:sp>
              <p:nvSpPr>
                <p:cNvPr id="2445" name="Google Shape;11509;p70">
                  <a:extLst>
                    <a:ext uri="{FF2B5EF4-FFF2-40B4-BE49-F238E27FC236}">
                      <a16:creationId xmlns:a16="http://schemas.microsoft.com/office/drawing/2014/main" id="{1E0B5B23-AC39-5BA2-1075-BAAAD0707AA0}"/>
                    </a:ext>
                  </a:extLst>
                </p:cNvPr>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11510;p70">
                  <a:extLst>
                    <a:ext uri="{FF2B5EF4-FFF2-40B4-BE49-F238E27FC236}">
                      <a16:creationId xmlns:a16="http://schemas.microsoft.com/office/drawing/2014/main" id="{B6382BC0-B07B-B7B0-10D3-1332259230AD}"/>
                    </a:ext>
                  </a:extLst>
                </p:cNvPr>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2" name="Google Shape;11511;p70">
                <a:extLst>
                  <a:ext uri="{FF2B5EF4-FFF2-40B4-BE49-F238E27FC236}">
                    <a16:creationId xmlns:a16="http://schemas.microsoft.com/office/drawing/2014/main" id="{F7849BE6-E713-1193-E2FB-21530F9ABC92}"/>
                  </a:ext>
                </a:extLst>
              </p:cNvPr>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11512;p70">
                <a:extLst>
                  <a:ext uri="{FF2B5EF4-FFF2-40B4-BE49-F238E27FC236}">
                    <a16:creationId xmlns:a16="http://schemas.microsoft.com/office/drawing/2014/main" id="{1CE3FAAF-DD30-90A2-5A81-1C1869BA1042}"/>
                  </a:ext>
                </a:extLst>
              </p:cNvPr>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4" name="Google Shape;11513;p70">
                <a:extLst>
                  <a:ext uri="{FF2B5EF4-FFF2-40B4-BE49-F238E27FC236}">
                    <a16:creationId xmlns:a16="http://schemas.microsoft.com/office/drawing/2014/main" id="{C291B511-BB54-8C40-3AE3-9B48B74D1A5A}"/>
                  </a:ext>
                </a:extLst>
              </p:cNvPr>
              <p:cNvGrpSpPr/>
              <p:nvPr/>
            </p:nvGrpSpPr>
            <p:grpSpPr>
              <a:xfrm>
                <a:off x="5341723" y="3775957"/>
                <a:ext cx="31405" cy="26898"/>
                <a:chOff x="5341723" y="3775957"/>
                <a:chExt cx="31405" cy="26898"/>
              </a:xfrm>
            </p:grpSpPr>
            <p:sp>
              <p:nvSpPr>
                <p:cNvPr id="2443" name="Google Shape;11514;p70">
                  <a:extLst>
                    <a:ext uri="{FF2B5EF4-FFF2-40B4-BE49-F238E27FC236}">
                      <a16:creationId xmlns:a16="http://schemas.microsoft.com/office/drawing/2014/main" id="{EF587A8B-2652-E0D3-81CF-CD50011A3FD2}"/>
                    </a:ext>
                  </a:extLst>
                </p:cNvPr>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11515;p70">
                  <a:extLst>
                    <a:ext uri="{FF2B5EF4-FFF2-40B4-BE49-F238E27FC236}">
                      <a16:creationId xmlns:a16="http://schemas.microsoft.com/office/drawing/2014/main" id="{3FD30C68-9913-429B-DDEE-53FDB47C54FB}"/>
                    </a:ext>
                  </a:extLst>
                </p:cNvPr>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 name="Google Shape;11516;p70">
                <a:extLst>
                  <a:ext uri="{FF2B5EF4-FFF2-40B4-BE49-F238E27FC236}">
                    <a16:creationId xmlns:a16="http://schemas.microsoft.com/office/drawing/2014/main" id="{694432B5-18AA-697C-8B85-B8CC9DE63C72}"/>
                  </a:ext>
                </a:extLst>
              </p:cNvPr>
              <p:cNvGrpSpPr/>
              <p:nvPr/>
            </p:nvGrpSpPr>
            <p:grpSpPr>
              <a:xfrm>
                <a:off x="5439053" y="3699274"/>
                <a:ext cx="31405" cy="26898"/>
                <a:chOff x="5439053" y="3699274"/>
                <a:chExt cx="31405" cy="26898"/>
              </a:xfrm>
            </p:grpSpPr>
            <p:sp>
              <p:nvSpPr>
                <p:cNvPr id="2441" name="Google Shape;11517;p70">
                  <a:extLst>
                    <a:ext uri="{FF2B5EF4-FFF2-40B4-BE49-F238E27FC236}">
                      <a16:creationId xmlns:a16="http://schemas.microsoft.com/office/drawing/2014/main" id="{7ECE573A-DF0B-83A9-C598-9E9658B9A551}"/>
                    </a:ext>
                  </a:extLst>
                </p:cNvPr>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11518;p70">
                  <a:extLst>
                    <a:ext uri="{FF2B5EF4-FFF2-40B4-BE49-F238E27FC236}">
                      <a16:creationId xmlns:a16="http://schemas.microsoft.com/office/drawing/2014/main" id="{C4CFF720-4B30-D0DE-54D9-13417D2A1C22}"/>
                    </a:ext>
                  </a:extLst>
                </p:cNvPr>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11519;p70">
                <a:extLst>
                  <a:ext uri="{FF2B5EF4-FFF2-40B4-BE49-F238E27FC236}">
                    <a16:creationId xmlns:a16="http://schemas.microsoft.com/office/drawing/2014/main" id="{E4C4D2CD-A9CD-EFBC-D5C1-F6946218EB50}"/>
                  </a:ext>
                </a:extLst>
              </p:cNvPr>
              <p:cNvGrpSpPr/>
              <p:nvPr/>
            </p:nvGrpSpPr>
            <p:grpSpPr>
              <a:xfrm>
                <a:off x="5412414" y="3622307"/>
                <a:ext cx="31499" cy="26993"/>
                <a:chOff x="5412414" y="3622307"/>
                <a:chExt cx="31499" cy="26993"/>
              </a:xfrm>
            </p:grpSpPr>
            <p:sp>
              <p:nvSpPr>
                <p:cNvPr id="2439" name="Google Shape;11520;p70">
                  <a:extLst>
                    <a:ext uri="{FF2B5EF4-FFF2-40B4-BE49-F238E27FC236}">
                      <a16:creationId xmlns:a16="http://schemas.microsoft.com/office/drawing/2014/main" id="{1576CD5D-AC22-C8FD-3EEC-8D912AF0AB9F}"/>
                    </a:ext>
                  </a:extLst>
                </p:cNvPr>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11521;p70">
                  <a:extLst>
                    <a:ext uri="{FF2B5EF4-FFF2-40B4-BE49-F238E27FC236}">
                      <a16:creationId xmlns:a16="http://schemas.microsoft.com/office/drawing/2014/main" id="{CA707977-C07C-1792-2E54-5B9A253056CD}"/>
                    </a:ext>
                  </a:extLst>
                </p:cNvPr>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7" name="Google Shape;11522;p70">
                <a:extLst>
                  <a:ext uri="{FF2B5EF4-FFF2-40B4-BE49-F238E27FC236}">
                    <a16:creationId xmlns:a16="http://schemas.microsoft.com/office/drawing/2014/main" id="{3AB2EB27-F8AF-08A6-C05E-219FEFC11761}"/>
                  </a:ext>
                </a:extLst>
              </p:cNvPr>
              <p:cNvGrpSpPr/>
              <p:nvPr/>
            </p:nvGrpSpPr>
            <p:grpSpPr>
              <a:xfrm>
                <a:off x="5476254" y="3473949"/>
                <a:ext cx="26835" cy="26930"/>
                <a:chOff x="5476254" y="3473949"/>
                <a:chExt cx="26835" cy="26930"/>
              </a:xfrm>
            </p:grpSpPr>
            <p:sp>
              <p:nvSpPr>
                <p:cNvPr id="2437" name="Google Shape;11523;p70">
                  <a:extLst>
                    <a:ext uri="{FF2B5EF4-FFF2-40B4-BE49-F238E27FC236}">
                      <a16:creationId xmlns:a16="http://schemas.microsoft.com/office/drawing/2014/main" id="{A6AE161E-389B-7827-F60B-BDAD595BF7B5}"/>
                    </a:ext>
                  </a:extLst>
                </p:cNvPr>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11524;p70">
                  <a:extLst>
                    <a:ext uri="{FF2B5EF4-FFF2-40B4-BE49-F238E27FC236}">
                      <a16:creationId xmlns:a16="http://schemas.microsoft.com/office/drawing/2014/main" id="{652A350C-9A6F-E06D-A8F5-F158DF451D19}"/>
                    </a:ext>
                  </a:extLst>
                </p:cNvPr>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 name="Google Shape;11525;p70">
                <a:extLst>
                  <a:ext uri="{FF2B5EF4-FFF2-40B4-BE49-F238E27FC236}">
                    <a16:creationId xmlns:a16="http://schemas.microsoft.com/office/drawing/2014/main" id="{EA0F2BD7-ED86-4FCB-0903-3897B224F602}"/>
                  </a:ext>
                </a:extLst>
              </p:cNvPr>
              <p:cNvGrpSpPr/>
              <p:nvPr/>
            </p:nvGrpSpPr>
            <p:grpSpPr>
              <a:xfrm>
                <a:off x="5564547" y="3481594"/>
                <a:ext cx="31397" cy="26898"/>
                <a:chOff x="5564547" y="3481594"/>
                <a:chExt cx="31397" cy="26898"/>
              </a:xfrm>
            </p:grpSpPr>
            <p:sp>
              <p:nvSpPr>
                <p:cNvPr id="2435" name="Google Shape;11526;p70">
                  <a:extLst>
                    <a:ext uri="{FF2B5EF4-FFF2-40B4-BE49-F238E27FC236}">
                      <a16:creationId xmlns:a16="http://schemas.microsoft.com/office/drawing/2014/main" id="{3C761EFD-D300-C11E-8416-C0804C770D06}"/>
                    </a:ext>
                  </a:extLst>
                </p:cNvPr>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11527;p70">
                  <a:extLst>
                    <a:ext uri="{FF2B5EF4-FFF2-40B4-BE49-F238E27FC236}">
                      <a16:creationId xmlns:a16="http://schemas.microsoft.com/office/drawing/2014/main" id="{05ABCE91-2A32-F108-8344-17650AB5CA3C}"/>
                    </a:ext>
                  </a:extLst>
                </p:cNvPr>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 name="Google Shape;11528;p70">
                <a:extLst>
                  <a:ext uri="{FF2B5EF4-FFF2-40B4-BE49-F238E27FC236}">
                    <a16:creationId xmlns:a16="http://schemas.microsoft.com/office/drawing/2014/main" id="{402EE6AC-CB0A-6C69-D1D4-4A74EE7F0BEB}"/>
                  </a:ext>
                </a:extLst>
              </p:cNvPr>
              <p:cNvGrpSpPr/>
              <p:nvPr/>
            </p:nvGrpSpPr>
            <p:grpSpPr>
              <a:xfrm>
                <a:off x="5534101" y="3470174"/>
                <a:ext cx="31397" cy="26906"/>
                <a:chOff x="5534101" y="3470174"/>
                <a:chExt cx="31397" cy="26906"/>
              </a:xfrm>
            </p:grpSpPr>
            <p:sp>
              <p:nvSpPr>
                <p:cNvPr id="2433" name="Google Shape;11529;p70">
                  <a:extLst>
                    <a:ext uri="{FF2B5EF4-FFF2-40B4-BE49-F238E27FC236}">
                      <a16:creationId xmlns:a16="http://schemas.microsoft.com/office/drawing/2014/main" id="{5894CA6B-BE43-8184-9A5A-6DE55C3DF2F8}"/>
                    </a:ext>
                  </a:extLst>
                </p:cNvPr>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11530;p70">
                  <a:extLst>
                    <a:ext uri="{FF2B5EF4-FFF2-40B4-BE49-F238E27FC236}">
                      <a16:creationId xmlns:a16="http://schemas.microsoft.com/office/drawing/2014/main" id="{EB0185E1-F1F7-D678-4343-C60C06BC4296}"/>
                    </a:ext>
                  </a:extLst>
                </p:cNvPr>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11531;p70">
                <a:extLst>
                  <a:ext uri="{FF2B5EF4-FFF2-40B4-BE49-F238E27FC236}">
                    <a16:creationId xmlns:a16="http://schemas.microsoft.com/office/drawing/2014/main" id="{9A59D855-E363-73F1-267D-5CA6F5CF189C}"/>
                  </a:ext>
                </a:extLst>
              </p:cNvPr>
              <p:cNvGrpSpPr/>
              <p:nvPr/>
            </p:nvGrpSpPr>
            <p:grpSpPr>
              <a:xfrm>
                <a:off x="5610879" y="3314486"/>
                <a:ext cx="31499" cy="26938"/>
                <a:chOff x="5610879" y="3314486"/>
                <a:chExt cx="31499" cy="26938"/>
              </a:xfrm>
            </p:grpSpPr>
            <p:sp>
              <p:nvSpPr>
                <p:cNvPr id="2431" name="Google Shape;11532;p70">
                  <a:extLst>
                    <a:ext uri="{FF2B5EF4-FFF2-40B4-BE49-F238E27FC236}">
                      <a16:creationId xmlns:a16="http://schemas.microsoft.com/office/drawing/2014/main" id="{7C01C1A3-E532-F685-85A3-BF0A36A1C565}"/>
                    </a:ext>
                  </a:extLst>
                </p:cNvPr>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11533;p70">
                  <a:extLst>
                    <a:ext uri="{FF2B5EF4-FFF2-40B4-BE49-F238E27FC236}">
                      <a16:creationId xmlns:a16="http://schemas.microsoft.com/office/drawing/2014/main" id="{F8C253B4-2D60-FCF1-30ED-A8B1A0BD2F9B}"/>
                    </a:ext>
                  </a:extLst>
                </p:cNvPr>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11534;p70">
                <a:extLst>
                  <a:ext uri="{FF2B5EF4-FFF2-40B4-BE49-F238E27FC236}">
                    <a16:creationId xmlns:a16="http://schemas.microsoft.com/office/drawing/2014/main" id="{179362D8-A9ED-A9A3-FB3D-C8305FC5D823}"/>
                  </a:ext>
                </a:extLst>
              </p:cNvPr>
              <p:cNvGrpSpPr/>
              <p:nvPr/>
            </p:nvGrpSpPr>
            <p:grpSpPr>
              <a:xfrm>
                <a:off x="4834525" y="3501382"/>
                <a:ext cx="31499" cy="26898"/>
                <a:chOff x="4834525" y="3501382"/>
                <a:chExt cx="31499" cy="26898"/>
              </a:xfrm>
            </p:grpSpPr>
            <p:sp>
              <p:nvSpPr>
                <p:cNvPr id="2429" name="Google Shape;11535;p70">
                  <a:extLst>
                    <a:ext uri="{FF2B5EF4-FFF2-40B4-BE49-F238E27FC236}">
                      <a16:creationId xmlns:a16="http://schemas.microsoft.com/office/drawing/2014/main" id="{B0CE4702-37B0-463D-08B5-CAED6580DEFC}"/>
                    </a:ext>
                  </a:extLst>
                </p:cNvPr>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11536;p70">
                  <a:extLst>
                    <a:ext uri="{FF2B5EF4-FFF2-40B4-BE49-F238E27FC236}">
                      <a16:creationId xmlns:a16="http://schemas.microsoft.com/office/drawing/2014/main" id="{EBA9252D-B9C1-86FB-470C-05FE7F5072A9}"/>
                    </a:ext>
                  </a:extLst>
                </p:cNvPr>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 name="Google Shape;11537;p70">
                <a:extLst>
                  <a:ext uri="{FF2B5EF4-FFF2-40B4-BE49-F238E27FC236}">
                    <a16:creationId xmlns:a16="http://schemas.microsoft.com/office/drawing/2014/main" id="{DDB512D4-3B6A-F7AA-0E85-A2513E975B17}"/>
                  </a:ext>
                </a:extLst>
              </p:cNvPr>
              <p:cNvGrpSpPr/>
              <p:nvPr/>
            </p:nvGrpSpPr>
            <p:grpSpPr>
              <a:xfrm>
                <a:off x="4898460" y="3580158"/>
                <a:ext cx="31405" cy="26898"/>
                <a:chOff x="4898460" y="3580158"/>
                <a:chExt cx="31405" cy="26898"/>
              </a:xfrm>
            </p:grpSpPr>
            <p:sp>
              <p:nvSpPr>
                <p:cNvPr id="2427" name="Google Shape;11538;p70">
                  <a:extLst>
                    <a:ext uri="{FF2B5EF4-FFF2-40B4-BE49-F238E27FC236}">
                      <a16:creationId xmlns:a16="http://schemas.microsoft.com/office/drawing/2014/main" id="{82C14245-9A09-B670-2F50-C94852B0E5A4}"/>
                    </a:ext>
                  </a:extLst>
                </p:cNvPr>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11539;p70">
                  <a:extLst>
                    <a:ext uri="{FF2B5EF4-FFF2-40B4-BE49-F238E27FC236}">
                      <a16:creationId xmlns:a16="http://schemas.microsoft.com/office/drawing/2014/main" id="{D679154A-25F4-EF85-9199-6F683F674AB7}"/>
                    </a:ext>
                  </a:extLst>
                </p:cNvPr>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 name="Google Shape;11540;p70">
                <a:extLst>
                  <a:ext uri="{FF2B5EF4-FFF2-40B4-BE49-F238E27FC236}">
                    <a16:creationId xmlns:a16="http://schemas.microsoft.com/office/drawing/2014/main" id="{AECD6986-0021-8859-02D0-675C44174D67}"/>
                  </a:ext>
                </a:extLst>
              </p:cNvPr>
              <p:cNvGrpSpPr/>
              <p:nvPr/>
            </p:nvGrpSpPr>
            <p:grpSpPr>
              <a:xfrm>
                <a:off x="4882667" y="3608032"/>
                <a:ext cx="31499" cy="27001"/>
                <a:chOff x="4882667" y="3608032"/>
                <a:chExt cx="31499" cy="27001"/>
              </a:xfrm>
            </p:grpSpPr>
            <p:sp>
              <p:nvSpPr>
                <p:cNvPr id="2425" name="Google Shape;11541;p70">
                  <a:extLst>
                    <a:ext uri="{FF2B5EF4-FFF2-40B4-BE49-F238E27FC236}">
                      <a16:creationId xmlns:a16="http://schemas.microsoft.com/office/drawing/2014/main" id="{42854F83-79CA-EB61-44F2-3C152D6D6E01}"/>
                    </a:ext>
                  </a:extLst>
                </p:cNvPr>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11542;p70">
                  <a:extLst>
                    <a:ext uri="{FF2B5EF4-FFF2-40B4-BE49-F238E27FC236}">
                      <a16:creationId xmlns:a16="http://schemas.microsoft.com/office/drawing/2014/main" id="{4554768C-B036-CB05-8E6A-E0FA78EBF207}"/>
                    </a:ext>
                  </a:extLst>
                </p:cNvPr>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11543;p70">
                <a:extLst>
                  <a:ext uri="{FF2B5EF4-FFF2-40B4-BE49-F238E27FC236}">
                    <a16:creationId xmlns:a16="http://schemas.microsoft.com/office/drawing/2014/main" id="{6EB95ADC-C78F-AE8C-950A-20BB60B13FB9}"/>
                  </a:ext>
                </a:extLst>
              </p:cNvPr>
              <p:cNvGrpSpPr/>
              <p:nvPr/>
            </p:nvGrpSpPr>
            <p:grpSpPr>
              <a:xfrm>
                <a:off x="4843373" y="3631407"/>
                <a:ext cx="16273" cy="16186"/>
                <a:chOff x="4843373" y="3631407"/>
                <a:chExt cx="16273" cy="16186"/>
              </a:xfrm>
            </p:grpSpPr>
            <p:sp>
              <p:nvSpPr>
                <p:cNvPr id="2423" name="Google Shape;11544;p70">
                  <a:extLst>
                    <a:ext uri="{FF2B5EF4-FFF2-40B4-BE49-F238E27FC236}">
                      <a16:creationId xmlns:a16="http://schemas.microsoft.com/office/drawing/2014/main" id="{4890FEF3-7C74-ACF9-F0A4-A91AA0C8DEA5}"/>
                    </a:ext>
                  </a:extLst>
                </p:cNvPr>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11545;p70">
                  <a:extLst>
                    <a:ext uri="{FF2B5EF4-FFF2-40B4-BE49-F238E27FC236}">
                      <a16:creationId xmlns:a16="http://schemas.microsoft.com/office/drawing/2014/main" id="{0579CE2C-690B-8B47-6B6A-677283EBBE99}"/>
                    </a:ext>
                  </a:extLst>
                </p:cNvPr>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11546;p70">
                <a:extLst>
                  <a:ext uri="{FF2B5EF4-FFF2-40B4-BE49-F238E27FC236}">
                    <a16:creationId xmlns:a16="http://schemas.microsoft.com/office/drawing/2014/main" id="{53A17BD3-A369-9460-E7DA-52ED668746A0}"/>
                  </a:ext>
                </a:extLst>
              </p:cNvPr>
              <p:cNvGrpSpPr/>
              <p:nvPr/>
            </p:nvGrpSpPr>
            <p:grpSpPr>
              <a:xfrm>
                <a:off x="4727773" y="3591578"/>
                <a:ext cx="31499" cy="26898"/>
                <a:chOff x="4727773" y="3591578"/>
                <a:chExt cx="31499" cy="26898"/>
              </a:xfrm>
            </p:grpSpPr>
            <p:sp>
              <p:nvSpPr>
                <p:cNvPr id="2421" name="Google Shape;11547;p70">
                  <a:extLst>
                    <a:ext uri="{FF2B5EF4-FFF2-40B4-BE49-F238E27FC236}">
                      <a16:creationId xmlns:a16="http://schemas.microsoft.com/office/drawing/2014/main" id="{1291D45C-CF62-D434-BE30-D689ACD7AF6F}"/>
                    </a:ext>
                  </a:extLst>
                </p:cNvPr>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11548;p70">
                  <a:extLst>
                    <a:ext uri="{FF2B5EF4-FFF2-40B4-BE49-F238E27FC236}">
                      <a16:creationId xmlns:a16="http://schemas.microsoft.com/office/drawing/2014/main" id="{832E8636-1168-708C-FA17-A4497A2D97A3}"/>
                    </a:ext>
                  </a:extLst>
                </p:cNvPr>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6" name="Google Shape;11549;p70">
                <a:extLst>
                  <a:ext uri="{FF2B5EF4-FFF2-40B4-BE49-F238E27FC236}">
                    <a16:creationId xmlns:a16="http://schemas.microsoft.com/office/drawing/2014/main" id="{FEC93AF5-92BB-B602-0A60-219D27F92BF8}"/>
                  </a:ext>
                </a:extLst>
              </p:cNvPr>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11550;p70">
                <a:extLst>
                  <a:ext uri="{FF2B5EF4-FFF2-40B4-BE49-F238E27FC236}">
                    <a16:creationId xmlns:a16="http://schemas.microsoft.com/office/drawing/2014/main" id="{BDD201CC-704E-B5F5-F75E-A4AB51D69DC3}"/>
                  </a:ext>
                </a:extLst>
              </p:cNvPr>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8" name="Google Shape;11551;p70">
                <a:extLst>
                  <a:ext uri="{FF2B5EF4-FFF2-40B4-BE49-F238E27FC236}">
                    <a16:creationId xmlns:a16="http://schemas.microsoft.com/office/drawing/2014/main" id="{9ADB6441-C3EC-6CB9-4770-EA005A9FDD02}"/>
                  </a:ext>
                </a:extLst>
              </p:cNvPr>
              <p:cNvGrpSpPr/>
              <p:nvPr/>
            </p:nvGrpSpPr>
            <p:grpSpPr>
              <a:xfrm>
                <a:off x="4609421" y="3577398"/>
                <a:ext cx="31499" cy="27001"/>
                <a:chOff x="4609421" y="3577398"/>
                <a:chExt cx="31499" cy="27001"/>
              </a:xfrm>
            </p:grpSpPr>
            <p:sp>
              <p:nvSpPr>
                <p:cNvPr id="2419" name="Google Shape;11552;p70">
                  <a:extLst>
                    <a:ext uri="{FF2B5EF4-FFF2-40B4-BE49-F238E27FC236}">
                      <a16:creationId xmlns:a16="http://schemas.microsoft.com/office/drawing/2014/main" id="{780B9A49-0DFA-5221-B9D5-F4363BCF848B}"/>
                    </a:ext>
                  </a:extLst>
                </p:cNvPr>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11553;p70">
                  <a:extLst>
                    <a:ext uri="{FF2B5EF4-FFF2-40B4-BE49-F238E27FC236}">
                      <a16:creationId xmlns:a16="http://schemas.microsoft.com/office/drawing/2014/main" id="{C8004910-D3BA-C2D2-10C9-065779914385}"/>
                    </a:ext>
                  </a:extLst>
                </p:cNvPr>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11554;p70">
                <a:extLst>
                  <a:ext uri="{FF2B5EF4-FFF2-40B4-BE49-F238E27FC236}">
                    <a16:creationId xmlns:a16="http://schemas.microsoft.com/office/drawing/2014/main" id="{72BC4789-54D9-A263-6DA7-94B8C3269E78}"/>
                  </a:ext>
                </a:extLst>
              </p:cNvPr>
              <p:cNvGrpSpPr/>
              <p:nvPr/>
            </p:nvGrpSpPr>
            <p:grpSpPr>
              <a:xfrm>
                <a:off x="4649289" y="3577398"/>
                <a:ext cx="31499" cy="27001"/>
                <a:chOff x="4649289" y="3577398"/>
                <a:chExt cx="31499" cy="27001"/>
              </a:xfrm>
            </p:grpSpPr>
            <p:sp>
              <p:nvSpPr>
                <p:cNvPr id="2417" name="Google Shape;11555;p70">
                  <a:extLst>
                    <a:ext uri="{FF2B5EF4-FFF2-40B4-BE49-F238E27FC236}">
                      <a16:creationId xmlns:a16="http://schemas.microsoft.com/office/drawing/2014/main" id="{DC55CB8F-BEB1-9765-A0AF-E26093043F40}"/>
                    </a:ext>
                  </a:extLst>
                </p:cNvPr>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11556;p70">
                  <a:extLst>
                    <a:ext uri="{FF2B5EF4-FFF2-40B4-BE49-F238E27FC236}">
                      <a16:creationId xmlns:a16="http://schemas.microsoft.com/office/drawing/2014/main" id="{C25ED77C-8F29-5672-D10B-5EE82D7FDD1D}"/>
                    </a:ext>
                  </a:extLst>
                </p:cNvPr>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11557;p70">
                <a:extLst>
                  <a:ext uri="{FF2B5EF4-FFF2-40B4-BE49-F238E27FC236}">
                    <a16:creationId xmlns:a16="http://schemas.microsoft.com/office/drawing/2014/main" id="{DD77E5E4-1F8E-29BE-B3B4-D43F0A7244B5}"/>
                  </a:ext>
                </a:extLst>
              </p:cNvPr>
              <p:cNvGrpSpPr/>
              <p:nvPr/>
            </p:nvGrpSpPr>
            <p:grpSpPr>
              <a:xfrm>
                <a:off x="4605614" y="3639523"/>
                <a:ext cx="31499" cy="26906"/>
                <a:chOff x="4605614" y="3639523"/>
                <a:chExt cx="31499" cy="26906"/>
              </a:xfrm>
            </p:grpSpPr>
            <p:sp>
              <p:nvSpPr>
                <p:cNvPr id="2415" name="Google Shape;11558;p70">
                  <a:extLst>
                    <a:ext uri="{FF2B5EF4-FFF2-40B4-BE49-F238E27FC236}">
                      <a16:creationId xmlns:a16="http://schemas.microsoft.com/office/drawing/2014/main" id="{10FDEA78-A58B-B7EC-6700-613DD948FE0D}"/>
                    </a:ext>
                  </a:extLst>
                </p:cNvPr>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11559;p70">
                  <a:extLst>
                    <a:ext uri="{FF2B5EF4-FFF2-40B4-BE49-F238E27FC236}">
                      <a16:creationId xmlns:a16="http://schemas.microsoft.com/office/drawing/2014/main" id="{4A2B538D-7783-6C3C-EA18-F448E07CD098}"/>
                    </a:ext>
                  </a:extLst>
                </p:cNvPr>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1" name="Google Shape;11560;p70">
                <a:extLst>
                  <a:ext uri="{FF2B5EF4-FFF2-40B4-BE49-F238E27FC236}">
                    <a16:creationId xmlns:a16="http://schemas.microsoft.com/office/drawing/2014/main" id="{BE17BFDC-718C-3338-980D-1E8C82A02771}"/>
                  </a:ext>
                </a:extLst>
              </p:cNvPr>
              <p:cNvGrpSpPr/>
              <p:nvPr/>
            </p:nvGrpSpPr>
            <p:grpSpPr>
              <a:xfrm>
                <a:off x="4785149" y="3618846"/>
                <a:ext cx="26930" cy="26843"/>
                <a:chOff x="4785149" y="3618846"/>
                <a:chExt cx="26930" cy="26843"/>
              </a:xfrm>
            </p:grpSpPr>
            <p:sp>
              <p:nvSpPr>
                <p:cNvPr id="2413" name="Google Shape;11561;p70">
                  <a:extLst>
                    <a:ext uri="{FF2B5EF4-FFF2-40B4-BE49-F238E27FC236}">
                      <a16:creationId xmlns:a16="http://schemas.microsoft.com/office/drawing/2014/main" id="{34870A8F-1712-55C2-AB0E-79B88433A9D4}"/>
                    </a:ext>
                  </a:extLst>
                </p:cNvPr>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11562;p70">
                  <a:extLst>
                    <a:ext uri="{FF2B5EF4-FFF2-40B4-BE49-F238E27FC236}">
                      <a16:creationId xmlns:a16="http://schemas.microsoft.com/office/drawing/2014/main" id="{F88E79E3-0D5C-71EB-9CCB-A89450C6D6BF}"/>
                    </a:ext>
                  </a:extLst>
                </p:cNvPr>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11563;p70">
                <a:extLst>
                  <a:ext uri="{FF2B5EF4-FFF2-40B4-BE49-F238E27FC236}">
                    <a16:creationId xmlns:a16="http://schemas.microsoft.com/office/drawing/2014/main" id="{A26F1D10-FC43-1CE6-B526-D807C5BCBF8E}"/>
                  </a:ext>
                </a:extLst>
              </p:cNvPr>
              <p:cNvGrpSpPr/>
              <p:nvPr/>
            </p:nvGrpSpPr>
            <p:grpSpPr>
              <a:xfrm>
                <a:off x="4810167" y="3601567"/>
                <a:ext cx="31405" cy="26898"/>
                <a:chOff x="4810167" y="3601567"/>
                <a:chExt cx="31405" cy="26898"/>
              </a:xfrm>
            </p:grpSpPr>
            <p:sp>
              <p:nvSpPr>
                <p:cNvPr id="2411" name="Google Shape;11564;p70">
                  <a:extLst>
                    <a:ext uri="{FF2B5EF4-FFF2-40B4-BE49-F238E27FC236}">
                      <a16:creationId xmlns:a16="http://schemas.microsoft.com/office/drawing/2014/main" id="{7FE727BE-9A08-56E8-3AE5-1CE1DA966C06}"/>
                    </a:ext>
                  </a:extLst>
                </p:cNvPr>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11565;p70">
                  <a:extLst>
                    <a:ext uri="{FF2B5EF4-FFF2-40B4-BE49-F238E27FC236}">
                      <a16:creationId xmlns:a16="http://schemas.microsoft.com/office/drawing/2014/main" id="{CEFB7434-4053-1D3A-3272-81CE44CB1497}"/>
                    </a:ext>
                  </a:extLst>
                </p:cNvPr>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11566;p70">
                <a:extLst>
                  <a:ext uri="{FF2B5EF4-FFF2-40B4-BE49-F238E27FC236}">
                    <a16:creationId xmlns:a16="http://schemas.microsoft.com/office/drawing/2014/main" id="{8F58B2E0-717B-C17E-78D8-E6DE4F9573BD}"/>
                  </a:ext>
                </a:extLst>
              </p:cNvPr>
              <p:cNvGrpSpPr/>
              <p:nvPr/>
            </p:nvGrpSpPr>
            <p:grpSpPr>
              <a:xfrm>
                <a:off x="4831002" y="3373230"/>
                <a:ext cx="31405" cy="26898"/>
                <a:chOff x="4831002" y="3373230"/>
                <a:chExt cx="31405" cy="26898"/>
              </a:xfrm>
            </p:grpSpPr>
            <p:sp>
              <p:nvSpPr>
                <p:cNvPr id="2409" name="Google Shape;11567;p70">
                  <a:extLst>
                    <a:ext uri="{FF2B5EF4-FFF2-40B4-BE49-F238E27FC236}">
                      <a16:creationId xmlns:a16="http://schemas.microsoft.com/office/drawing/2014/main" id="{9B9372A6-A313-A0A1-2774-75D2309E0395}"/>
                    </a:ext>
                  </a:extLst>
                </p:cNvPr>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11568;p70">
                  <a:extLst>
                    <a:ext uri="{FF2B5EF4-FFF2-40B4-BE49-F238E27FC236}">
                      <a16:creationId xmlns:a16="http://schemas.microsoft.com/office/drawing/2014/main" id="{585D9DDA-4E15-DDA4-A8D5-E92295B563DC}"/>
                    </a:ext>
                  </a:extLst>
                </p:cNvPr>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 name="Google Shape;11569;p70">
                <a:extLst>
                  <a:ext uri="{FF2B5EF4-FFF2-40B4-BE49-F238E27FC236}">
                    <a16:creationId xmlns:a16="http://schemas.microsoft.com/office/drawing/2014/main" id="{3C474E42-56D1-2A14-4BF4-00EC966B10D7}"/>
                  </a:ext>
                </a:extLst>
              </p:cNvPr>
              <p:cNvGrpSpPr/>
              <p:nvPr/>
            </p:nvGrpSpPr>
            <p:grpSpPr>
              <a:xfrm>
                <a:off x="4719311" y="3355054"/>
                <a:ext cx="31499" cy="27001"/>
                <a:chOff x="4719311" y="3355054"/>
                <a:chExt cx="31499" cy="27001"/>
              </a:xfrm>
            </p:grpSpPr>
            <p:sp>
              <p:nvSpPr>
                <p:cNvPr id="2407" name="Google Shape;11570;p70">
                  <a:extLst>
                    <a:ext uri="{FF2B5EF4-FFF2-40B4-BE49-F238E27FC236}">
                      <a16:creationId xmlns:a16="http://schemas.microsoft.com/office/drawing/2014/main" id="{AD8AE040-502F-1B13-2E84-6855510D2CB8}"/>
                    </a:ext>
                  </a:extLst>
                </p:cNvPr>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11571;p70">
                  <a:extLst>
                    <a:ext uri="{FF2B5EF4-FFF2-40B4-BE49-F238E27FC236}">
                      <a16:creationId xmlns:a16="http://schemas.microsoft.com/office/drawing/2014/main" id="{55F2235E-A10A-6E7A-AA59-5A268B890889}"/>
                    </a:ext>
                  </a:extLst>
                </p:cNvPr>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11572;p70">
                <a:extLst>
                  <a:ext uri="{FF2B5EF4-FFF2-40B4-BE49-F238E27FC236}">
                    <a16:creationId xmlns:a16="http://schemas.microsoft.com/office/drawing/2014/main" id="{FB64AF23-735F-4FB3-380F-CB550077F351}"/>
                  </a:ext>
                </a:extLst>
              </p:cNvPr>
              <p:cNvGrpSpPr/>
              <p:nvPr/>
            </p:nvGrpSpPr>
            <p:grpSpPr>
              <a:xfrm>
                <a:off x="4798755" y="3450260"/>
                <a:ext cx="26930" cy="26930"/>
                <a:chOff x="4798755" y="3450260"/>
                <a:chExt cx="26930" cy="26930"/>
              </a:xfrm>
            </p:grpSpPr>
            <p:sp>
              <p:nvSpPr>
                <p:cNvPr id="2405" name="Google Shape;11573;p70">
                  <a:extLst>
                    <a:ext uri="{FF2B5EF4-FFF2-40B4-BE49-F238E27FC236}">
                      <a16:creationId xmlns:a16="http://schemas.microsoft.com/office/drawing/2014/main" id="{8CA44070-4453-F3E6-955C-F82BDB0CE837}"/>
                    </a:ext>
                  </a:extLst>
                </p:cNvPr>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11574;p70">
                  <a:extLst>
                    <a:ext uri="{FF2B5EF4-FFF2-40B4-BE49-F238E27FC236}">
                      <a16:creationId xmlns:a16="http://schemas.microsoft.com/office/drawing/2014/main" id="{DD35D556-E5A2-F2BA-A5A4-787F10E92998}"/>
                    </a:ext>
                  </a:extLst>
                </p:cNvPr>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 name="Google Shape;11575;p70">
                <a:extLst>
                  <a:ext uri="{FF2B5EF4-FFF2-40B4-BE49-F238E27FC236}">
                    <a16:creationId xmlns:a16="http://schemas.microsoft.com/office/drawing/2014/main" id="{C2096CAE-728F-3FA7-D7A0-BC0F6CE1817E}"/>
                  </a:ext>
                </a:extLst>
              </p:cNvPr>
              <p:cNvGrpSpPr/>
              <p:nvPr/>
            </p:nvGrpSpPr>
            <p:grpSpPr>
              <a:xfrm>
                <a:off x="4645576" y="3467555"/>
                <a:ext cx="31405" cy="26953"/>
                <a:chOff x="4645576" y="3467555"/>
                <a:chExt cx="31405" cy="26953"/>
              </a:xfrm>
            </p:grpSpPr>
            <p:sp>
              <p:nvSpPr>
                <p:cNvPr id="2403" name="Google Shape;11576;p70">
                  <a:extLst>
                    <a:ext uri="{FF2B5EF4-FFF2-40B4-BE49-F238E27FC236}">
                      <a16:creationId xmlns:a16="http://schemas.microsoft.com/office/drawing/2014/main" id="{9D5F8EFC-8949-1A12-275A-5E8E78AB54B6}"/>
                    </a:ext>
                  </a:extLst>
                </p:cNvPr>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11577;p70">
                  <a:extLst>
                    <a:ext uri="{FF2B5EF4-FFF2-40B4-BE49-F238E27FC236}">
                      <a16:creationId xmlns:a16="http://schemas.microsoft.com/office/drawing/2014/main" id="{2BC7E673-FDE0-4F5F-3137-1DC0401F17C8}"/>
                    </a:ext>
                  </a:extLst>
                </p:cNvPr>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11578;p70">
                <a:extLst>
                  <a:ext uri="{FF2B5EF4-FFF2-40B4-BE49-F238E27FC236}">
                    <a16:creationId xmlns:a16="http://schemas.microsoft.com/office/drawing/2014/main" id="{4CE8D08F-6868-7AD0-D119-8C5D6A65C69D}"/>
                  </a:ext>
                </a:extLst>
              </p:cNvPr>
              <p:cNvGrpSpPr/>
              <p:nvPr/>
            </p:nvGrpSpPr>
            <p:grpSpPr>
              <a:xfrm>
                <a:off x="4687631" y="3583965"/>
                <a:ext cx="31499" cy="26898"/>
                <a:chOff x="4687631" y="3583965"/>
                <a:chExt cx="31499" cy="26898"/>
              </a:xfrm>
            </p:grpSpPr>
            <p:sp>
              <p:nvSpPr>
                <p:cNvPr id="2401" name="Google Shape;11579;p70">
                  <a:extLst>
                    <a:ext uri="{FF2B5EF4-FFF2-40B4-BE49-F238E27FC236}">
                      <a16:creationId xmlns:a16="http://schemas.microsoft.com/office/drawing/2014/main" id="{4875FFAC-A36A-3574-1142-B6B73D5C2066}"/>
                    </a:ext>
                  </a:extLst>
                </p:cNvPr>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11580;p70">
                  <a:extLst>
                    <a:ext uri="{FF2B5EF4-FFF2-40B4-BE49-F238E27FC236}">
                      <a16:creationId xmlns:a16="http://schemas.microsoft.com/office/drawing/2014/main" id="{E53940AA-56B7-F074-E18A-C1E49C4677EC}"/>
                    </a:ext>
                  </a:extLst>
                </p:cNvPr>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11581;p70">
                <a:extLst>
                  <a:ext uri="{FF2B5EF4-FFF2-40B4-BE49-F238E27FC236}">
                    <a16:creationId xmlns:a16="http://schemas.microsoft.com/office/drawing/2014/main" id="{F058CA5A-2547-6B48-806A-5384647B820D}"/>
                  </a:ext>
                </a:extLst>
              </p:cNvPr>
              <p:cNvGrpSpPr/>
              <p:nvPr/>
            </p:nvGrpSpPr>
            <p:grpSpPr>
              <a:xfrm>
                <a:off x="4719311" y="3471314"/>
                <a:ext cx="31499" cy="27001"/>
                <a:chOff x="4719311" y="3471314"/>
                <a:chExt cx="31499" cy="27001"/>
              </a:xfrm>
            </p:grpSpPr>
            <p:sp>
              <p:nvSpPr>
                <p:cNvPr id="2399" name="Google Shape;11582;p70">
                  <a:extLst>
                    <a:ext uri="{FF2B5EF4-FFF2-40B4-BE49-F238E27FC236}">
                      <a16:creationId xmlns:a16="http://schemas.microsoft.com/office/drawing/2014/main" id="{63EDB843-4383-1D1D-C6A1-D6E9DE619B77}"/>
                    </a:ext>
                  </a:extLst>
                </p:cNvPr>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11583;p70">
                  <a:extLst>
                    <a:ext uri="{FF2B5EF4-FFF2-40B4-BE49-F238E27FC236}">
                      <a16:creationId xmlns:a16="http://schemas.microsoft.com/office/drawing/2014/main" id="{8D6C36B9-E9A5-9CEC-FB86-E4E955901B71}"/>
                    </a:ext>
                  </a:extLst>
                </p:cNvPr>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11584;p70">
                <a:extLst>
                  <a:ext uri="{FF2B5EF4-FFF2-40B4-BE49-F238E27FC236}">
                    <a16:creationId xmlns:a16="http://schemas.microsoft.com/office/drawing/2014/main" id="{1056EA99-DD07-D041-304C-419C1344D44A}"/>
                  </a:ext>
                </a:extLst>
              </p:cNvPr>
              <p:cNvGrpSpPr/>
              <p:nvPr/>
            </p:nvGrpSpPr>
            <p:grpSpPr>
              <a:xfrm>
                <a:off x="4719311" y="3434404"/>
                <a:ext cx="31499" cy="26898"/>
                <a:chOff x="4719311" y="3434404"/>
                <a:chExt cx="31499" cy="26898"/>
              </a:xfrm>
            </p:grpSpPr>
            <p:sp>
              <p:nvSpPr>
                <p:cNvPr id="2397" name="Google Shape;11585;p70">
                  <a:extLst>
                    <a:ext uri="{FF2B5EF4-FFF2-40B4-BE49-F238E27FC236}">
                      <a16:creationId xmlns:a16="http://schemas.microsoft.com/office/drawing/2014/main" id="{C439BB43-C5C2-C016-5D5C-CB4B5424725C}"/>
                    </a:ext>
                  </a:extLst>
                </p:cNvPr>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11586;p70">
                  <a:extLst>
                    <a:ext uri="{FF2B5EF4-FFF2-40B4-BE49-F238E27FC236}">
                      <a16:creationId xmlns:a16="http://schemas.microsoft.com/office/drawing/2014/main" id="{A558F7A6-E453-3658-9C5D-6F2BBF7F9464}"/>
                    </a:ext>
                  </a:extLst>
                </p:cNvPr>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11587;p70">
                <a:extLst>
                  <a:ext uri="{FF2B5EF4-FFF2-40B4-BE49-F238E27FC236}">
                    <a16:creationId xmlns:a16="http://schemas.microsoft.com/office/drawing/2014/main" id="{2A4B94AC-71DB-BDAE-876F-B08FD1589176}"/>
                  </a:ext>
                </a:extLst>
              </p:cNvPr>
              <p:cNvGrpSpPr/>
              <p:nvPr/>
            </p:nvGrpSpPr>
            <p:grpSpPr>
              <a:xfrm>
                <a:off x="4768876" y="3401772"/>
                <a:ext cx="31499" cy="26898"/>
                <a:chOff x="4768876" y="3401772"/>
                <a:chExt cx="31499" cy="26898"/>
              </a:xfrm>
            </p:grpSpPr>
            <p:sp>
              <p:nvSpPr>
                <p:cNvPr id="2395" name="Google Shape;11588;p70">
                  <a:extLst>
                    <a:ext uri="{FF2B5EF4-FFF2-40B4-BE49-F238E27FC236}">
                      <a16:creationId xmlns:a16="http://schemas.microsoft.com/office/drawing/2014/main" id="{FBD5D122-68B0-9AA5-D007-A943B741BCAC}"/>
                    </a:ext>
                  </a:extLst>
                </p:cNvPr>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11589;p70">
                  <a:extLst>
                    <a:ext uri="{FF2B5EF4-FFF2-40B4-BE49-F238E27FC236}">
                      <a16:creationId xmlns:a16="http://schemas.microsoft.com/office/drawing/2014/main" id="{B4AABA84-63BD-0382-533D-DD238532899A}"/>
                    </a:ext>
                  </a:extLst>
                </p:cNvPr>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 name="Google Shape;11590;p70">
                <a:extLst>
                  <a:ext uri="{FF2B5EF4-FFF2-40B4-BE49-F238E27FC236}">
                    <a16:creationId xmlns:a16="http://schemas.microsoft.com/office/drawing/2014/main" id="{D2ADEACE-566C-3AFF-4B5F-4B506DBA88DB}"/>
                  </a:ext>
                </a:extLst>
              </p:cNvPr>
              <p:cNvGrpSpPr/>
              <p:nvPr/>
            </p:nvGrpSpPr>
            <p:grpSpPr>
              <a:xfrm>
                <a:off x="4762214" y="3471377"/>
                <a:ext cx="26938" cy="26938"/>
                <a:chOff x="4762214" y="3471377"/>
                <a:chExt cx="26938" cy="26938"/>
              </a:xfrm>
            </p:grpSpPr>
            <p:sp>
              <p:nvSpPr>
                <p:cNvPr id="2393" name="Google Shape;11591;p70">
                  <a:extLst>
                    <a:ext uri="{FF2B5EF4-FFF2-40B4-BE49-F238E27FC236}">
                      <a16:creationId xmlns:a16="http://schemas.microsoft.com/office/drawing/2014/main" id="{1E20391C-F709-7BC9-EAB7-2D6A91C34CF7}"/>
                    </a:ext>
                  </a:extLst>
                </p:cNvPr>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11592;p70">
                  <a:extLst>
                    <a:ext uri="{FF2B5EF4-FFF2-40B4-BE49-F238E27FC236}">
                      <a16:creationId xmlns:a16="http://schemas.microsoft.com/office/drawing/2014/main" id="{172E8C04-526A-F77B-6B18-3EEB75EDD6CC}"/>
                    </a:ext>
                  </a:extLst>
                </p:cNvPr>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 name="Google Shape;11593;p70">
                <a:extLst>
                  <a:ext uri="{FF2B5EF4-FFF2-40B4-BE49-F238E27FC236}">
                    <a16:creationId xmlns:a16="http://schemas.microsoft.com/office/drawing/2014/main" id="{9A17D202-52A6-DAE0-64D5-244E50BF6995}"/>
                  </a:ext>
                </a:extLst>
              </p:cNvPr>
              <p:cNvGrpSpPr/>
              <p:nvPr/>
            </p:nvGrpSpPr>
            <p:grpSpPr>
              <a:xfrm>
                <a:off x="4790473" y="3344782"/>
                <a:ext cx="31405" cy="26898"/>
                <a:chOff x="4790473" y="3344782"/>
                <a:chExt cx="31405" cy="26898"/>
              </a:xfrm>
            </p:grpSpPr>
            <p:sp>
              <p:nvSpPr>
                <p:cNvPr id="2391" name="Google Shape;11594;p70">
                  <a:extLst>
                    <a:ext uri="{FF2B5EF4-FFF2-40B4-BE49-F238E27FC236}">
                      <a16:creationId xmlns:a16="http://schemas.microsoft.com/office/drawing/2014/main" id="{075D3795-D67C-7917-2FCC-1C1E52937814}"/>
                    </a:ext>
                  </a:extLst>
                </p:cNvPr>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11595;p70">
                  <a:extLst>
                    <a:ext uri="{FF2B5EF4-FFF2-40B4-BE49-F238E27FC236}">
                      <a16:creationId xmlns:a16="http://schemas.microsoft.com/office/drawing/2014/main" id="{9D014742-3172-41A7-942C-5BA76DB6BDCF}"/>
                    </a:ext>
                  </a:extLst>
                </p:cNvPr>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3" name="Google Shape;11596;p70">
                <a:extLst>
                  <a:ext uri="{FF2B5EF4-FFF2-40B4-BE49-F238E27FC236}">
                    <a16:creationId xmlns:a16="http://schemas.microsoft.com/office/drawing/2014/main" id="{FE751668-296D-B5BB-6F63-29CF5EF570C0}"/>
                  </a:ext>
                </a:extLst>
              </p:cNvPr>
              <p:cNvGrpSpPr/>
              <p:nvPr/>
            </p:nvGrpSpPr>
            <p:grpSpPr>
              <a:xfrm>
                <a:off x="4823774" y="3950733"/>
                <a:ext cx="37398" cy="32034"/>
                <a:chOff x="4823774" y="3950733"/>
                <a:chExt cx="37398" cy="32034"/>
              </a:xfrm>
            </p:grpSpPr>
            <p:sp>
              <p:nvSpPr>
                <p:cNvPr id="2389" name="Google Shape;11597;p70">
                  <a:extLst>
                    <a:ext uri="{FF2B5EF4-FFF2-40B4-BE49-F238E27FC236}">
                      <a16:creationId xmlns:a16="http://schemas.microsoft.com/office/drawing/2014/main" id="{703E80D6-FD62-F531-107A-6FEFC4D988FA}"/>
                    </a:ext>
                  </a:extLst>
                </p:cNvPr>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11598;p70">
                  <a:extLst>
                    <a:ext uri="{FF2B5EF4-FFF2-40B4-BE49-F238E27FC236}">
                      <a16:creationId xmlns:a16="http://schemas.microsoft.com/office/drawing/2014/main" id="{F8BD9BFF-E0E1-AC16-4842-CA2EDEB2B703}"/>
                    </a:ext>
                  </a:extLst>
                </p:cNvPr>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 name="Google Shape;11599;p70">
                <a:extLst>
                  <a:ext uri="{FF2B5EF4-FFF2-40B4-BE49-F238E27FC236}">
                    <a16:creationId xmlns:a16="http://schemas.microsoft.com/office/drawing/2014/main" id="{F7B38F6C-8AAC-29C4-1358-B5690EC28131}"/>
                  </a:ext>
                </a:extLst>
              </p:cNvPr>
              <p:cNvGrpSpPr/>
              <p:nvPr/>
            </p:nvGrpSpPr>
            <p:grpSpPr>
              <a:xfrm>
                <a:off x="4823396" y="4110566"/>
                <a:ext cx="31405" cy="26906"/>
                <a:chOff x="4823396" y="4110566"/>
                <a:chExt cx="31405" cy="26906"/>
              </a:xfrm>
            </p:grpSpPr>
            <p:sp>
              <p:nvSpPr>
                <p:cNvPr id="2387" name="Google Shape;11600;p70">
                  <a:extLst>
                    <a:ext uri="{FF2B5EF4-FFF2-40B4-BE49-F238E27FC236}">
                      <a16:creationId xmlns:a16="http://schemas.microsoft.com/office/drawing/2014/main" id="{5A9541C8-B704-FDAB-02C8-04BECF274F13}"/>
                    </a:ext>
                  </a:extLst>
                </p:cNvPr>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11601;p70">
                  <a:extLst>
                    <a:ext uri="{FF2B5EF4-FFF2-40B4-BE49-F238E27FC236}">
                      <a16:creationId xmlns:a16="http://schemas.microsoft.com/office/drawing/2014/main" id="{79B9DFCC-9323-6B21-F7CC-C7C6911B8193}"/>
                    </a:ext>
                  </a:extLst>
                </p:cNvPr>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 name="Google Shape;11602;p70">
                <a:extLst>
                  <a:ext uri="{FF2B5EF4-FFF2-40B4-BE49-F238E27FC236}">
                    <a16:creationId xmlns:a16="http://schemas.microsoft.com/office/drawing/2014/main" id="{C8707C2B-89E1-4804-28D2-DEA30A15C72B}"/>
                  </a:ext>
                </a:extLst>
              </p:cNvPr>
              <p:cNvGrpSpPr/>
              <p:nvPr/>
            </p:nvGrpSpPr>
            <p:grpSpPr>
              <a:xfrm>
                <a:off x="4838332" y="3821150"/>
                <a:ext cx="31499" cy="26898"/>
                <a:chOff x="4838332" y="3821150"/>
                <a:chExt cx="31499" cy="26898"/>
              </a:xfrm>
            </p:grpSpPr>
            <p:sp>
              <p:nvSpPr>
                <p:cNvPr id="2385" name="Google Shape;11603;p70">
                  <a:extLst>
                    <a:ext uri="{FF2B5EF4-FFF2-40B4-BE49-F238E27FC236}">
                      <a16:creationId xmlns:a16="http://schemas.microsoft.com/office/drawing/2014/main" id="{3A7BFFB9-C4D1-46A6-204D-EDD4077C691F}"/>
                    </a:ext>
                  </a:extLst>
                </p:cNvPr>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11604;p70">
                  <a:extLst>
                    <a:ext uri="{FF2B5EF4-FFF2-40B4-BE49-F238E27FC236}">
                      <a16:creationId xmlns:a16="http://schemas.microsoft.com/office/drawing/2014/main" id="{0FBBE0E3-B697-152F-9D2E-000642B96506}"/>
                    </a:ext>
                  </a:extLst>
                </p:cNvPr>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11605;p70">
                <a:extLst>
                  <a:ext uri="{FF2B5EF4-FFF2-40B4-BE49-F238E27FC236}">
                    <a16:creationId xmlns:a16="http://schemas.microsoft.com/office/drawing/2014/main" id="{E966E861-494C-3ED1-6DBE-C777E2A8C484}"/>
                  </a:ext>
                </a:extLst>
              </p:cNvPr>
              <p:cNvGrpSpPr/>
              <p:nvPr/>
            </p:nvGrpSpPr>
            <p:grpSpPr>
              <a:xfrm>
                <a:off x="4661275" y="3815007"/>
                <a:ext cx="36824" cy="31523"/>
                <a:chOff x="4661275" y="3815007"/>
                <a:chExt cx="36824" cy="31523"/>
              </a:xfrm>
            </p:grpSpPr>
            <p:sp>
              <p:nvSpPr>
                <p:cNvPr id="2383" name="Google Shape;11606;p70">
                  <a:extLst>
                    <a:ext uri="{FF2B5EF4-FFF2-40B4-BE49-F238E27FC236}">
                      <a16:creationId xmlns:a16="http://schemas.microsoft.com/office/drawing/2014/main" id="{76E6E4A8-7058-D16F-8593-45E398031E74}"/>
                    </a:ext>
                  </a:extLst>
                </p:cNvPr>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11607;p70">
                  <a:extLst>
                    <a:ext uri="{FF2B5EF4-FFF2-40B4-BE49-F238E27FC236}">
                      <a16:creationId xmlns:a16="http://schemas.microsoft.com/office/drawing/2014/main" id="{22FCA4FE-3351-A31C-36F9-5A49C5B6B441}"/>
                    </a:ext>
                  </a:extLst>
                </p:cNvPr>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11608;p70">
                <a:extLst>
                  <a:ext uri="{FF2B5EF4-FFF2-40B4-BE49-F238E27FC236}">
                    <a16:creationId xmlns:a16="http://schemas.microsoft.com/office/drawing/2014/main" id="{A4A85D4A-888B-3BC1-1197-2346C84DCA30}"/>
                  </a:ext>
                </a:extLst>
              </p:cNvPr>
              <p:cNvGrpSpPr/>
              <p:nvPr/>
            </p:nvGrpSpPr>
            <p:grpSpPr>
              <a:xfrm>
                <a:off x="4558998" y="3851037"/>
                <a:ext cx="33591" cy="28699"/>
                <a:chOff x="4558998" y="3851037"/>
                <a:chExt cx="33591" cy="28699"/>
              </a:xfrm>
            </p:grpSpPr>
            <p:sp>
              <p:nvSpPr>
                <p:cNvPr id="2381" name="Google Shape;11609;p70">
                  <a:extLst>
                    <a:ext uri="{FF2B5EF4-FFF2-40B4-BE49-F238E27FC236}">
                      <a16:creationId xmlns:a16="http://schemas.microsoft.com/office/drawing/2014/main" id="{AE164030-91DC-2F21-0D2A-71EA614EFFD8}"/>
                    </a:ext>
                  </a:extLst>
                </p:cNvPr>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11610;p70">
                  <a:extLst>
                    <a:ext uri="{FF2B5EF4-FFF2-40B4-BE49-F238E27FC236}">
                      <a16:creationId xmlns:a16="http://schemas.microsoft.com/office/drawing/2014/main" id="{C32CF039-644B-F485-CA7B-0DC1EA411150}"/>
                    </a:ext>
                  </a:extLst>
                </p:cNvPr>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11611;p70">
                <a:extLst>
                  <a:ext uri="{FF2B5EF4-FFF2-40B4-BE49-F238E27FC236}">
                    <a16:creationId xmlns:a16="http://schemas.microsoft.com/office/drawing/2014/main" id="{804DAAE7-BFE0-B1E3-9DD6-D99FB43A8A1B}"/>
                  </a:ext>
                </a:extLst>
              </p:cNvPr>
              <p:cNvGrpSpPr/>
              <p:nvPr/>
            </p:nvGrpSpPr>
            <p:grpSpPr>
              <a:xfrm>
                <a:off x="4696762" y="3638587"/>
                <a:ext cx="33591" cy="28794"/>
                <a:chOff x="4696762" y="3638587"/>
                <a:chExt cx="33591" cy="28794"/>
              </a:xfrm>
            </p:grpSpPr>
            <p:sp>
              <p:nvSpPr>
                <p:cNvPr id="2379" name="Google Shape;11612;p70">
                  <a:extLst>
                    <a:ext uri="{FF2B5EF4-FFF2-40B4-BE49-F238E27FC236}">
                      <a16:creationId xmlns:a16="http://schemas.microsoft.com/office/drawing/2014/main" id="{F76586BB-28D9-CB8B-B389-F8F67A7EF3DD}"/>
                    </a:ext>
                  </a:extLst>
                </p:cNvPr>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11613;p70">
                  <a:extLst>
                    <a:ext uri="{FF2B5EF4-FFF2-40B4-BE49-F238E27FC236}">
                      <a16:creationId xmlns:a16="http://schemas.microsoft.com/office/drawing/2014/main" id="{6BC793BB-9C88-5319-A9A5-CC0EF4F4FB6D}"/>
                    </a:ext>
                  </a:extLst>
                </p:cNvPr>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11614;p70">
                <a:extLst>
                  <a:ext uri="{FF2B5EF4-FFF2-40B4-BE49-F238E27FC236}">
                    <a16:creationId xmlns:a16="http://schemas.microsoft.com/office/drawing/2014/main" id="{CAE64CDE-24D3-41AC-91C0-BFB47346D770}"/>
                  </a:ext>
                </a:extLst>
              </p:cNvPr>
              <p:cNvGrpSpPr/>
              <p:nvPr/>
            </p:nvGrpSpPr>
            <p:grpSpPr>
              <a:xfrm>
                <a:off x="4929479" y="3939140"/>
                <a:ext cx="33497" cy="28692"/>
                <a:chOff x="4929479" y="3939140"/>
                <a:chExt cx="33497" cy="28692"/>
              </a:xfrm>
            </p:grpSpPr>
            <p:sp>
              <p:nvSpPr>
                <p:cNvPr id="2377" name="Google Shape;11615;p70">
                  <a:extLst>
                    <a:ext uri="{FF2B5EF4-FFF2-40B4-BE49-F238E27FC236}">
                      <a16:creationId xmlns:a16="http://schemas.microsoft.com/office/drawing/2014/main" id="{AF3CFC2A-3420-F74E-4951-2468A1DF9CA7}"/>
                    </a:ext>
                  </a:extLst>
                </p:cNvPr>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11616;p70">
                  <a:extLst>
                    <a:ext uri="{FF2B5EF4-FFF2-40B4-BE49-F238E27FC236}">
                      <a16:creationId xmlns:a16="http://schemas.microsoft.com/office/drawing/2014/main" id="{DD0EA3C6-DB55-DEFE-9CEF-112B39C3000B}"/>
                    </a:ext>
                  </a:extLst>
                </p:cNvPr>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 name="Google Shape;11617;p70">
                <a:extLst>
                  <a:ext uri="{FF2B5EF4-FFF2-40B4-BE49-F238E27FC236}">
                    <a16:creationId xmlns:a16="http://schemas.microsoft.com/office/drawing/2014/main" id="{3A755F05-7132-29F1-36B1-887532F4938B}"/>
                  </a:ext>
                </a:extLst>
              </p:cNvPr>
              <p:cNvGrpSpPr/>
              <p:nvPr/>
            </p:nvGrpSpPr>
            <p:grpSpPr>
              <a:xfrm>
                <a:off x="4907119" y="3986039"/>
                <a:ext cx="33497" cy="28699"/>
                <a:chOff x="4907119" y="3986039"/>
                <a:chExt cx="33497" cy="28699"/>
              </a:xfrm>
            </p:grpSpPr>
            <p:sp>
              <p:nvSpPr>
                <p:cNvPr id="2375" name="Google Shape;11618;p70">
                  <a:extLst>
                    <a:ext uri="{FF2B5EF4-FFF2-40B4-BE49-F238E27FC236}">
                      <a16:creationId xmlns:a16="http://schemas.microsoft.com/office/drawing/2014/main" id="{504515BF-CFC8-707B-B381-768F6F2EBAD7}"/>
                    </a:ext>
                  </a:extLst>
                </p:cNvPr>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11619;p70">
                  <a:extLst>
                    <a:ext uri="{FF2B5EF4-FFF2-40B4-BE49-F238E27FC236}">
                      <a16:creationId xmlns:a16="http://schemas.microsoft.com/office/drawing/2014/main" id="{398BF65A-3448-1039-E5BA-67D6294AA151}"/>
                    </a:ext>
                  </a:extLst>
                </p:cNvPr>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 name="Google Shape;11620;p70">
                <a:extLst>
                  <a:ext uri="{FF2B5EF4-FFF2-40B4-BE49-F238E27FC236}">
                    <a16:creationId xmlns:a16="http://schemas.microsoft.com/office/drawing/2014/main" id="{6CF1DBA4-0959-A7E0-2268-5269611567B4}"/>
                  </a:ext>
                </a:extLst>
              </p:cNvPr>
              <p:cNvGrpSpPr/>
              <p:nvPr/>
            </p:nvGrpSpPr>
            <p:grpSpPr>
              <a:xfrm>
                <a:off x="4911783" y="4048102"/>
                <a:ext cx="33591" cy="28762"/>
                <a:chOff x="4911783" y="4048102"/>
                <a:chExt cx="33591" cy="28762"/>
              </a:xfrm>
            </p:grpSpPr>
            <p:sp>
              <p:nvSpPr>
                <p:cNvPr id="2373" name="Google Shape;11621;p70">
                  <a:extLst>
                    <a:ext uri="{FF2B5EF4-FFF2-40B4-BE49-F238E27FC236}">
                      <a16:creationId xmlns:a16="http://schemas.microsoft.com/office/drawing/2014/main" id="{4C128753-335D-EC88-02BD-55866125495C}"/>
                    </a:ext>
                  </a:extLst>
                </p:cNvPr>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11622;p70">
                  <a:extLst>
                    <a:ext uri="{FF2B5EF4-FFF2-40B4-BE49-F238E27FC236}">
                      <a16:creationId xmlns:a16="http://schemas.microsoft.com/office/drawing/2014/main" id="{2F85022F-92FC-C494-20B8-EDF298BA63A6}"/>
                    </a:ext>
                  </a:extLst>
                </p:cNvPr>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2" name="Google Shape;11623;p70">
                <a:extLst>
                  <a:ext uri="{FF2B5EF4-FFF2-40B4-BE49-F238E27FC236}">
                    <a16:creationId xmlns:a16="http://schemas.microsoft.com/office/drawing/2014/main" id="{EDB595DE-64DB-58F5-EEFC-8A972C85FA84}"/>
                  </a:ext>
                </a:extLst>
              </p:cNvPr>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11624;p70">
                <a:extLst>
                  <a:ext uri="{FF2B5EF4-FFF2-40B4-BE49-F238E27FC236}">
                    <a16:creationId xmlns:a16="http://schemas.microsoft.com/office/drawing/2014/main" id="{1A232139-3FF3-E849-3B23-E10DD0F01150}"/>
                  </a:ext>
                </a:extLst>
              </p:cNvPr>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4" name="Google Shape;11625;p70">
                <a:extLst>
                  <a:ext uri="{FF2B5EF4-FFF2-40B4-BE49-F238E27FC236}">
                    <a16:creationId xmlns:a16="http://schemas.microsoft.com/office/drawing/2014/main" id="{2F6C945A-1A71-82CB-D53A-3E264D9C51BA}"/>
                  </a:ext>
                </a:extLst>
              </p:cNvPr>
              <p:cNvGrpSpPr/>
              <p:nvPr/>
            </p:nvGrpSpPr>
            <p:grpSpPr>
              <a:xfrm>
                <a:off x="4762623" y="3837847"/>
                <a:ext cx="42416" cy="36273"/>
                <a:chOff x="4762623" y="3837847"/>
                <a:chExt cx="42416" cy="36273"/>
              </a:xfrm>
            </p:grpSpPr>
            <p:sp>
              <p:nvSpPr>
                <p:cNvPr id="2371" name="Google Shape;11626;p70">
                  <a:extLst>
                    <a:ext uri="{FF2B5EF4-FFF2-40B4-BE49-F238E27FC236}">
                      <a16:creationId xmlns:a16="http://schemas.microsoft.com/office/drawing/2014/main" id="{096F7076-0CBC-3806-0BC8-B0B4011E7AA6}"/>
                    </a:ext>
                  </a:extLst>
                </p:cNvPr>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11627;p70">
                  <a:extLst>
                    <a:ext uri="{FF2B5EF4-FFF2-40B4-BE49-F238E27FC236}">
                      <a16:creationId xmlns:a16="http://schemas.microsoft.com/office/drawing/2014/main" id="{F1BF1559-3115-1766-4BA7-62BCF23E7C26}"/>
                    </a:ext>
                  </a:extLst>
                </p:cNvPr>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 name="Google Shape;11628;p70">
                <a:extLst>
                  <a:ext uri="{FF2B5EF4-FFF2-40B4-BE49-F238E27FC236}">
                    <a16:creationId xmlns:a16="http://schemas.microsoft.com/office/drawing/2014/main" id="{8FCA8050-6555-CEBE-E13C-4D267864F4E3}"/>
                  </a:ext>
                </a:extLst>
              </p:cNvPr>
              <p:cNvGrpSpPr/>
              <p:nvPr/>
            </p:nvGrpSpPr>
            <p:grpSpPr>
              <a:xfrm>
                <a:off x="4746044" y="4104966"/>
                <a:ext cx="33497" cy="28699"/>
                <a:chOff x="4746044" y="4104966"/>
                <a:chExt cx="33497" cy="28699"/>
              </a:xfrm>
            </p:grpSpPr>
            <p:sp>
              <p:nvSpPr>
                <p:cNvPr id="2369" name="Google Shape;11629;p70">
                  <a:extLst>
                    <a:ext uri="{FF2B5EF4-FFF2-40B4-BE49-F238E27FC236}">
                      <a16:creationId xmlns:a16="http://schemas.microsoft.com/office/drawing/2014/main" id="{8DF9B1F3-F578-65A4-402D-32BF586253E9}"/>
                    </a:ext>
                  </a:extLst>
                </p:cNvPr>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11630;p70">
                  <a:extLst>
                    <a:ext uri="{FF2B5EF4-FFF2-40B4-BE49-F238E27FC236}">
                      <a16:creationId xmlns:a16="http://schemas.microsoft.com/office/drawing/2014/main" id="{4B4BB44C-CF32-0D15-4ADF-0E0651C4546C}"/>
                    </a:ext>
                  </a:extLst>
                </p:cNvPr>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11631;p70">
                <a:extLst>
                  <a:ext uri="{FF2B5EF4-FFF2-40B4-BE49-F238E27FC236}">
                    <a16:creationId xmlns:a16="http://schemas.microsoft.com/office/drawing/2014/main" id="{AAFDD639-9D5E-0C29-0B07-11C5388B4104}"/>
                  </a:ext>
                </a:extLst>
              </p:cNvPr>
              <p:cNvGrpSpPr/>
              <p:nvPr/>
            </p:nvGrpSpPr>
            <p:grpSpPr>
              <a:xfrm>
                <a:off x="4859646" y="4162554"/>
                <a:ext cx="33591" cy="28762"/>
                <a:chOff x="4859646" y="4162554"/>
                <a:chExt cx="33591" cy="28762"/>
              </a:xfrm>
            </p:grpSpPr>
            <p:sp>
              <p:nvSpPr>
                <p:cNvPr id="2367" name="Google Shape;11632;p70">
                  <a:extLst>
                    <a:ext uri="{FF2B5EF4-FFF2-40B4-BE49-F238E27FC236}">
                      <a16:creationId xmlns:a16="http://schemas.microsoft.com/office/drawing/2014/main" id="{7DE2FFCD-E184-82EE-7443-E709B2EB3A8D}"/>
                    </a:ext>
                  </a:extLst>
                </p:cNvPr>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11633;p70">
                  <a:extLst>
                    <a:ext uri="{FF2B5EF4-FFF2-40B4-BE49-F238E27FC236}">
                      <a16:creationId xmlns:a16="http://schemas.microsoft.com/office/drawing/2014/main" id="{8A9E31E9-DE10-6193-4ABA-A468D1D9C096}"/>
                    </a:ext>
                  </a:extLst>
                </p:cNvPr>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oogle Shape;11634;p70">
              <a:extLst>
                <a:ext uri="{FF2B5EF4-FFF2-40B4-BE49-F238E27FC236}">
                  <a16:creationId xmlns:a16="http://schemas.microsoft.com/office/drawing/2014/main" id="{5E32DFB0-90FF-9F7A-1529-8674C0E3FEF5}"/>
                </a:ext>
              </a:extLst>
            </p:cNvPr>
            <p:cNvGrpSpPr/>
            <p:nvPr/>
          </p:nvGrpSpPr>
          <p:grpSpPr>
            <a:xfrm>
              <a:off x="3597785" y="3274438"/>
              <a:ext cx="855610" cy="1122100"/>
              <a:chOff x="3597785" y="3274438"/>
              <a:chExt cx="855610" cy="1122100"/>
            </a:xfrm>
          </p:grpSpPr>
          <p:grpSp>
            <p:nvGrpSpPr>
              <p:cNvPr id="13" name="Google Shape;11635;p70">
                <a:extLst>
                  <a:ext uri="{FF2B5EF4-FFF2-40B4-BE49-F238E27FC236}">
                    <a16:creationId xmlns:a16="http://schemas.microsoft.com/office/drawing/2014/main" id="{89C848B1-3677-487C-2333-8D4E770B2596}"/>
                  </a:ext>
                </a:extLst>
              </p:cNvPr>
              <p:cNvGrpSpPr/>
              <p:nvPr/>
            </p:nvGrpSpPr>
            <p:grpSpPr>
              <a:xfrm>
                <a:off x="3617857" y="3284717"/>
                <a:ext cx="826785" cy="1099165"/>
                <a:chOff x="3617857" y="3284717"/>
                <a:chExt cx="826785" cy="1099165"/>
              </a:xfrm>
            </p:grpSpPr>
            <p:sp>
              <p:nvSpPr>
                <p:cNvPr id="2198" name="Google Shape;11636;p70">
                  <a:extLst>
                    <a:ext uri="{FF2B5EF4-FFF2-40B4-BE49-F238E27FC236}">
                      <a16:creationId xmlns:a16="http://schemas.microsoft.com/office/drawing/2014/main" id="{D9525EA5-FF5D-F92B-9279-0AB0C7B87223}"/>
                    </a:ext>
                  </a:extLst>
                </p:cNvPr>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11637;p70">
                  <a:extLst>
                    <a:ext uri="{FF2B5EF4-FFF2-40B4-BE49-F238E27FC236}">
                      <a16:creationId xmlns:a16="http://schemas.microsoft.com/office/drawing/2014/main" id="{0E6F242D-AAA0-932A-9B56-1A03485AB18B}"/>
                    </a:ext>
                  </a:extLst>
                </p:cNvPr>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11638;p70">
                  <a:extLst>
                    <a:ext uri="{FF2B5EF4-FFF2-40B4-BE49-F238E27FC236}">
                      <a16:creationId xmlns:a16="http://schemas.microsoft.com/office/drawing/2014/main" id="{E6690A7D-D071-2A3E-9D27-B7A12D12FCD5}"/>
                    </a:ext>
                  </a:extLst>
                </p:cNvPr>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11639;p70">
                  <a:extLst>
                    <a:ext uri="{FF2B5EF4-FFF2-40B4-BE49-F238E27FC236}">
                      <a16:creationId xmlns:a16="http://schemas.microsoft.com/office/drawing/2014/main" id="{8EA6266C-1D0A-41B0-0880-702559ECDCA1}"/>
                    </a:ext>
                  </a:extLst>
                </p:cNvPr>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11640;p70">
                  <a:extLst>
                    <a:ext uri="{FF2B5EF4-FFF2-40B4-BE49-F238E27FC236}">
                      <a16:creationId xmlns:a16="http://schemas.microsoft.com/office/drawing/2014/main" id="{2C9EEA48-68E0-6C00-DF60-98A7155F7E00}"/>
                    </a:ext>
                  </a:extLst>
                </p:cNvPr>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11641;p70">
                  <a:extLst>
                    <a:ext uri="{FF2B5EF4-FFF2-40B4-BE49-F238E27FC236}">
                      <a16:creationId xmlns:a16="http://schemas.microsoft.com/office/drawing/2014/main" id="{98099230-843B-38B4-302B-AD7BAE879252}"/>
                    </a:ext>
                  </a:extLst>
                </p:cNvPr>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11642;p70">
                  <a:extLst>
                    <a:ext uri="{FF2B5EF4-FFF2-40B4-BE49-F238E27FC236}">
                      <a16:creationId xmlns:a16="http://schemas.microsoft.com/office/drawing/2014/main" id="{27EA5538-EBAD-980E-3B93-1AAD57112077}"/>
                    </a:ext>
                  </a:extLst>
                </p:cNvPr>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11643;p70">
                  <a:extLst>
                    <a:ext uri="{FF2B5EF4-FFF2-40B4-BE49-F238E27FC236}">
                      <a16:creationId xmlns:a16="http://schemas.microsoft.com/office/drawing/2014/main" id="{6E576B56-EE29-F86B-B76A-98081FE4999D}"/>
                    </a:ext>
                  </a:extLst>
                </p:cNvPr>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11644;p70">
                  <a:extLst>
                    <a:ext uri="{FF2B5EF4-FFF2-40B4-BE49-F238E27FC236}">
                      <a16:creationId xmlns:a16="http://schemas.microsoft.com/office/drawing/2014/main" id="{88E6B90D-AB97-7FA5-A571-DACB4101307B}"/>
                    </a:ext>
                  </a:extLst>
                </p:cNvPr>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11645;p70">
                  <a:extLst>
                    <a:ext uri="{FF2B5EF4-FFF2-40B4-BE49-F238E27FC236}">
                      <a16:creationId xmlns:a16="http://schemas.microsoft.com/office/drawing/2014/main" id="{2BCDBFEB-D70F-618E-82C6-B93524B0D41B}"/>
                    </a:ext>
                  </a:extLst>
                </p:cNvPr>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11646;p70">
                  <a:extLst>
                    <a:ext uri="{FF2B5EF4-FFF2-40B4-BE49-F238E27FC236}">
                      <a16:creationId xmlns:a16="http://schemas.microsoft.com/office/drawing/2014/main" id="{D5B1D516-8C66-D0AF-5021-C6832642A550}"/>
                    </a:ext>
                  </a:extLst>
                </p:cNvPr>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11647;p70">
                  <a:extLst>
                    <a:ext uri="{FF2B5EF4-FFF2-40B4-BE49-F238E27FC236}">
                      <a16:creationId xmlns:a16="http://schemas.microsoft.com/office/drawing/2014/main" id="{4D6A6B3B-8BC5-9897-7B88-A89522FF434F}"/>
                    </a:ext>
                  </a:extLst>
                </p:cNvPr>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11648;p70">
                  <a:extLst>
                    <a:ext uri="{FF2B5EF4-FFF2-40B4-BE49-F238E27FC236}">
                      <a16:creationId xmlns:a16="http://schemas.microsoft.com/office/drawing/2014/main" id="{9B3BDC50-C2CE-31CD-4980-62760C846958}"/>
                    </a:ext>
                  </a:extLst>
                </p:cNvPr>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11649;p70">
                  <a:extLst>
                    <a:ext uri="{FF2B5EF4-FFF2-40B4-BE49-F238E27FC236}">
                      <a16:creationId xmlns:a16="http://schemas.microsoft.com/office/drawing/2014/main" id="{82917E43-4F8C-6DE4-6B3B-590DFA979F48}"/>
                    </a:ext>
                  </a:extLst>
                </p:cNvPr>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11650;p70">
                  <a:extLst>
                    <a:ext uri="{FF2B5EF4-FFF2-40B4-BE49-F238E27FC236}">
                      <a16:creationId xmlns:a16="http://schemas.microsoft.com/office/drawing/2014/main" id="{0C3EAA42-6675-0E0C-CE7C-0691342E0A6E}"/>
                    </a:ext>
                  </a:extLst>
                </p:cNvPr>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11651;p70">
                  <a:extLst>
                    <a:ext uri="{FF2B5EF4-FFF2-40B4-BE49-F238E27FC236}">
                      <a16:creationId xmlns:a16="http://schemas.microsoft.com/office/drawing/2014/main" id="{70C851DC-7D80-1564-DFE5-9B4D9BA5A8AB}"/>
                    </a:ext>
                  </a:extLst>
                </p:cNvPr>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11652;p70">
                  <a:extLst>
                    <a:ext uri="{FF2B5EF4-FFF2-40B4-BE49-F238E27FC236}">
                      <a16:creationId xmlns:a16="http://schemas.microsoft.com/office/drawing/2014/main" id="{455246EA-6FC8-9511-3847-7DFA5E737E28}"/>
                    </a:ext>
                  </a:extLst>
                </p:cNvPr>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11653;p70">
                  <a:extLst>
                    <a:ext uri="{FF2B5EF4-FFF2-40B4-BE49-F238E27FC236}">
                      <a16:creationId xmlns:a16="http://schemas.microsoft.com/office/drawing/2014/main" id="{150CAB4C-EC95-9AE3-6706-DBB104D1DC72}"/>
                    </a:ext>
                  </a:extLst>
                </p:cNvPr>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11654;p70">
                  <a:extLst>
                    <a:ext uri="{FF2B5EF4-FFF2-40B4-BE49-F238E27FC236}">
                      <a16:creationId xmlns:a16="http://schemas.microsoft.com/office/drawing/2014/main" id="{F1655C61-AADD-DC3D-7AC1-1B5EA1915E68}"/>
                    </a:ext>
                  </a:extLst>
                </p:cNvPr>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11655;p70">
                  <a:extLst>
                    <a:ext uri="{FF2B5EF4-FFF2-40B4-BE49-F238E27FC236}">
                      <a16:creationId xmlns:a16="http://schemas.microsoft.com/office/drawing/2014/main" id="{4408EBE7-3D39-603D-2D12-CC7333B83209}"/>
                    </a:ext>
                  </a:extLst>
                </p:cNvPr>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11656;p70">
                  <a:extLst>
                    <a:ext uri="{FF2B5EF4-FFF2-40B4-BE49-F238E27FC236}">
                      <a16:creationId xmlns:a16="http://schemas.microsoft.com/office/drawing/2014/main" id="{23033A88-11E0-5BD4-74C9-1FB035B054DB}"/>
                    </a:ext>
                  </a:extLst>
                </p:cNvPr>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11657;p70">
                  <a:extLst>
                    <a:ext uri="{FF2B5EF4-FFF2-40B4-BE49-F238E27FC236}">
                      <a16:creationId xmlns:a16="http://schemas.microsoft.com/office/drawing/2014/main" id="{44A4C157-4209-7D03-6236-4424A22C029A}"/>
                    </a:ext>
                  </a:extLst>
                </p:cNvPr>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11658;p70">
                  <a:extLst>
                    <a:ext uri="{FF2B5EF4-FFF2-40B4-BE49-F238E27FC236}">
                      <a16:creationId xmlns:a16="http://schemas.microsoft.com/office/drawing/2014/main" id="{26E1CD58-ED82-9EF7-16B1-D5835B957A05}"/>
                    </a:ext>
                  </a:extLst>
                </p:cNvPr>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11659;p70">
                  <a:extLst>
                    <a:ext uri="{FF2B5EF4-FFF2-40B4-BE49-F238E27FC236}">
                      <a16:creationId xmlns:a16="http://schemas.microsoft.com/office/drawing/2014/main" id="{C06E63A5-2C2A-D99F-8B43-422DF240A85D}"/>
                    </a:ext>
                  </a:extLst>
                </p:cNvPr>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11660;p70">
                  <a:extLst>
                    <a:ext uri="{FF2B5EF4-FFF2-40B4-BE49-F238E27FC236}">
                      <a16:creationId xmlns:a16="http://schemas.microsoft.com/office/drawing/2014/main" id="{CA8BDFDC-7DF0-83C1-4D04-BDF59E993764}"/>
                    </a:ext>
                  </a:extLst>
                </p:cNvPr>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11661;p70">
                  <a:extLst>
                    <a:ext uri="{FF2B5EF4-FFF2-40B4-BE49-F238E27FC236}">
                      <a16:creationId xmlns:a16="http://schemas.microsoft.com/office/drawing/2014/main" id="{88913D0E-11C0-9F48-57E5-DEC494FDBAC7}"/>
                    </a:ext>
                  </a:extLst>
                </p:cNvPr>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11662;p70">
                  <a:extLst>
                    <a:ext uri="{FF2B5EF4-FFF2-40B4-BE49-F238E27FC236}">
                      <a16:creationId xmlns:a16="http://schemas.microsoft.com/office/drawing/2014/main" id="{64E1D848-9894-FAB0-D2C0-85A7691C0106}"/>
                    </a:ext>
                  </a:extLst>
                </p:cNvPr>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11663;p70">
                  <a:extLst>
                    <a:ext uri="{FF2B5EF4-FFF2-40B4-BE49-F238E27FC236}">
                      <a16:creationId xmlns:a16="http://schemas.microsoft.com/office/drawing/2014/main" id="{3DE76A13-E004-3BB6-02AD-0E9ED5634B31}"/>
                    </a:ext>
                  </a:extLst>
                </p:cNvPr>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11664;p70">
                  <a:extLst>
                    <a:ext uri="{FF2B5EF4-FFF2-40B4-BE49-F238E27FC236}">
                      <a16:creationId xmlns:a16="http://schemas.microsoft.com/office/drawing/2014/main" id="{C43F51E9-BA71-7079-74C2-6FD1DEAFB38A}"/>
                    </a:ext>
                  </a:extLst>
                </p:cNvPr>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11665;p70">
                  <a:extLst>
                    <a:ext uri="{FF2B5EF4-FFF2-40B4-BE49-F238E27FC236}">
                      <a16:creationId xmlns:a16="http://schemas.microsoft.com/office/drawing/2014/main" id="{02ED9F24-219C-77B4-6C7C-E98EB8E80EC7}"/>
                    </a:ext>
                  </a:extLst>
                </p:cNvPr>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11666;p70">
                  <a:extLst>
                    <a:ext uri="{FF2B5EF4-FFF2-40B4-BE49-F238E27FC236}">
                      <a16:creationId xmlns:a16="http://schemas.microsoft.com/office/drawing/2014/main" id="{20F18B35-2EE0-6B76-CF28-03DEF83C7510}"/>
                    </a:ext>
                  </a:extLst>
                </p:cNvPr>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11667;p70">
                  <a:extLst>
                    <a:ext uri="{FF2B5EF4-FFF2-40B4-BE49-F238E27FC236}">
                      <a16:creationId xmlns:a16="http://schemas.microsoft.com/office/drawing/2014/main" id="{D353C683-9171-DA2C-6438-6A8158C67F5C}"/>
                    </a:ext>
                  </a:extLst>
                </p:cNvPr>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11668;p70">
                  <a:extLst>
                    <a:ext uri="{FF2B5EF4-FFF2-40B4-BE49-F238E27FC236}">
                      <a16:creationId xmlns:a16="http://schemas.microsoft.com/office/drawing/2014/main" id="{049452D5-0115-F6E7-8B99-CE8AC5033067}"/>
                    </a:ext>
                  </a:extLst>
                </p:cNvPr>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11669;p70">
                  <a:extLst>
                    <a:ext uri="{FF2B5EF4-FFF2-40B4-BE49-F238E27FC236}">
                      <a16:creationId xmlns:a16="http://schemas.microsoft.com/office/drawing/2014/main" id="{80CE76BB-FA08-81FD-CE0C-7B5A68458F19}"/>
                    </a:ext>
                  </a:extLst>
                </p:cNvPr>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11670;p70">
                  <a:extLst>
                    <a:ext uri="{FF2B5EF4-FFF2-40B4-BE49-F238E27FC236}">
                      <a16:creationId xmlns:a16="http://schemas.microsoft.com/office/drawing/2014/main" id="{F76AB978-E75C-71AC-271E-CC68A30121D6}"/>
                    </a:ext>
                  </a:extLst>
                </p:cNvPr>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11671;p70">
                  <a:extLst>
                    <a:ext uri="{FF2B5EF4-FFF2-40B4-BE49-F238E27FC236}">
                      <a16:creationId xmlns:a16="http://schemas.microsoft.com/office/drawing/2014/main" id="{6CF66EF4-CCBE-1D71-6EE6-2981D35828B0}"/>
                    </a:ext>
                  </a:extLst>
                </p:cNvPr>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11672;p70">
                  <a:extLst>
                    <a:ext uri="{FF2B5EF4-FFF2-40B4-BE49-F238E27FC236}">
                      <a16:creationId xmlns:a16="http://schemas.microsoft.com/office/drawing/2014/main" id="{C44CC7E4-5A56-C941-8218-F69BC0126A75}"/>
                    </a:ext>
                  </a:extLst>
                </p:cNvPr>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11673;p70">
                  <a:extLst>
                    <a:ext uri="{FF2B5EF4-FFF2-40B4-BE49-F238E27FC236}">
                      <a16:creationId xmlns:a16="http://schemas.microsoft.com/office/drawing/2014/main" id="{B643672B-F23D-C73A-F1E5-E4E7ED912AB2}"/>
                    </a:ext>
                  </a:extLst>
                </p:cNvPr>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11674;p70">
                  <a:extLst>
                    <a:ext uri="{FF2B5EF4-FFF2-40B4-BE49-F238E27FC236}">
                      <a16:creationId xmlns:a16="http://schemas.microsoft.com/office/drawing/2014/main" id="{9ABB0F2B-C138-C751-0519-5820606D177F}"/>
                    </a:ext>
                  </a:extLst>
                </p:cNvPr>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11675;p70">
                  <a:extLst>
                    <a:ext uri="{FF2B5EF4-FFF2-40B4-BE49-F238E27FC236}">
                      <a16:creationId xmlns:a16="http://schemas.microsoft.com/office/drawing/2014/main" id="{BDC77EB5-DB83-964C-57FE-121471747A2F}"/>
                    </a:ext>
                  </a:extLst>
                </p:cNvPr>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11676;p70">
                  <a:extLst>
                    <a:ext uri="{FF2B5EF4-FFF2-40B4-BE49-F238E27FC236}">
                      <a16:creationId xmlns:a16="http://schemas.microsoft.com/office/drawing/2014/main" id="{E0F4E580-9457-60A8-C3A8-07562BCC9B19}"/>
                    </a:ext>
                  </a:extLst>
                </p:cNvPr>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11677;p70">
                  <a:extLst>
                    <a:ext uri="{FF2B5EF4-FFF2-40B4-BE49-F238E27FC236}">
                      <a16:creationId xmlns:a16="http://schemas.microsoft.com/office/drawing/2014/main" id="{89522D33-BCEA-EA5D-0F59-B3A9B83FE053}"/>
                    </a:ext>
                  </a:extLst>
                </p:cNvPr>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11678;p70">
                  <a:extLst>
                    <a:ext uri="{FF2B5EF4-FFF2-40B4-BE49-F238E27FC236}">
                      <a16:creationId xmlns:a16="http://schemas.microsoft.com/office/drawing/2014/main" id="{BA21A194-22B1-BB56-81B4-473DB267442E}"/>
                    </a:ext>
                  </a:extLst>
                </p:cNvPr>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11679;p70">
                  <a:extLst>
                    <a:ext uri="{FF2B5EF4-FFF2-40B4-BE49-F238E27FC236}">
                      <a16:creationId xmlns:a16="http://schemas.microsoft.com/office/drawing/2014/main" id="{414E9578-33FE-DB01-1112-207BFAA11D47}"/>
                    </a:ext>
                  </a:extLst>
                </p:cNvPr>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11680;p70">
                  <a:extLst>
                    <a:ext uri="{FF2B5EF4-FFF2-40B4-BE49-F238E27FC236}">
                      <a16:creationId xmlns:a16="http://schemas.microsoft.com/office/drawing/2014/main" id="{927561AB-1D0D-F0D3-9FD8-2360137375D4}"/>
                    </a:ext>
                  </a:extLst>
                </p:cNvPr>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11681;p70">
                  <a:extLst>
                    <a:ext uri="{FF2B5EF4-FFF2-40B4-BE49-F238E27FC236}">
                      <a16:creationId xmlns:a16="http://schemas.microsoft.com/office/drawing/2014/main" id="{D4CA27FC-A25D-AEB9-44C3-3E064161500D}"/>
                    </a:ext>
                  </a:extLst>
                </p:cNvPr>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11682;p70">
                  <a:extLst>
                    <a:ext uri="{FF2B5EF4-FFF2-40B4-BE49-F238E27FC236}">
                      <a16:creationId xmlns:a16="http://schemas.microsoft.com/office/drawing/2014/main" id="{DD517470-F409-F439-CA20-24C274D42330}"/>
                    </a:ext>
                  </a:extLst>
                </p:cNvPr>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11683;p70">
                  <a:extLst>
                    <a:ext uri="{FF2B5EF4-FFF2-40B4-BE49-F238E27FC236}">
                      <a16:creationId xmlns:a16="http://schemas.microsoft.com/office/drawing/2014/main" id="{54E151FC-4FC9-5CA8-A437-214F03CE9DDF}"/>
                    </a:ext>
                  </a:extLst>
                </p:cNvPr>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11684;p70">
                  <a:extLst>
                    <a:ext uri="{FF2B5EF4-FFF2-40B4-BE49-F238E27FC236}">
                      <a16:creationId xmlns:a16="http://schemas.microsoft.com/office/drawing/2014/main" id="{907CCAF5-5193-9700-BBF4-6B6032657430}"/>
                    </a:ext>
                  </a:extLst>
                </p:cNvPr>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11685;p70">
                  <a:extLst>
                    <a:ext uri="{FF2B5EF4-FFF2-40B4-BE49-F238E27FC236}">
                      <a16:creationId xmlns:a16="http://schemas.microsoft.com/office/drawing/2014/main" id="{F5B8F00F-813D-F028-5F6D-693031F0CB04}"/>
                    </a:ext>
                  </a:extLst>
                </p:cNvPr>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11686;p70">
                  <a:extLst>
                    <a:ext uri="{FF2B5EF4-FFF2-40B4-BE49-F238E27FC236}">
                      <a16:creationId xmlns:a16="http://schemas.microsoft.com/office/drawing/2014/main" id="{21BB171B-7D49-8D99-370D-5CDFBCD7A5BF}"/>
                    </a:ext>
                  </a:extLst>
                </p:cNvPr>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11687;p70">
                  <a:extLst>
                    <a:ext uri="{FF2B5EF4-FFF2-40B4-BE49-F238E27FC236}">
                      <a16:creationId xmlns:a16="http://schemas.microsoft.com/office/drawing/2014/main" id="{49EE2FE0-7438-E817-A846-8BEBBFE5977C}"/>
                    </a:ext>
                  </a:extLst>
                </p:cNvPr>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11688;p70">
                  <a:extLst>
                    <a:ext uri="{FF2B5EF4-FFF2-40B4-BE49-F238E27FC236}">
                      <a16:creationId xmlns:a16="http://schemas.microsoft.com/office/drawing/2014/main" id="{CA8680A0-494D-010C-C400-C4E49BFA346F}"/>
                    </a:ext>
                  </a:extLst>
                </p:cNvPr>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11689;p70">
                  <a:extLst>
                    <a:ext uri="{FF2B5EF4-FFF2-40B4-BE49-F238E27FC236}">
                      <a16:creationId xmlns:a16="http://schemas.microsoft.com/office/drawing/2014/main" id="{EC12B377-63C7-A326-6781-33B4E838C953}"/>
                    </a:ext>
                  </a:extLst>
                </p:cNvPr>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11690;p70">
                  <a:extLst>
                    <a:ext uri="{FF2B5EF4-FFF2-40B4-BE49-F238E27FC236}">
                      <a16:creationId xmlns:a16="http://schemas.microsoft.com/office/drawing/2014/main" id="{AA1716B4-6CDA-F8C7-B599-4F1D8E8C58E9}"/>
                    </a:ext>
                  </a:extLst>
                </p:cNvPr>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11691;p70">
                  <a:extLst>
                    <a:ext uri="{FF2B5EF4-FFF2-40B4-BE49-F238E27FC236}">
                      <a16:creationId xmlns:a16="http://schemas.microsoft.com/office/drawing/2014/main" id="{416A8F1E-DE65-B467-1872-75F616CBC8C2}"/>
                    </a:ext>
                  </a:extLst>
                </p:cNvPr>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1692;p70">
                <a:extLst>
                  <a:ext uri="{FF2B5EF4-FFF2-40B4-BE49-F238E27FC236}">
                    <a16:creationId xmlns:a16="http://schemas.microsoft.com/office/drawing/2014/main" id="{F97D6D9E-C4E2-9A4F-A5A3-86883B4FD40C}"/>
                  </a:ext>
                </a:extLst>
              </p:cNvPr>
              <p:cNvGrpSpPr/>
              <p:nvPr/>
            </p:nvGrpSpPr>
            <p:grpSpPr>
              <a:xfrm>
                <a:off x="4180904" y="4251758"/>
                <a:ext cx="37783" cy="32420"/>
                <a:chOff x="4180904" y="4251758"/>
                <a:chExt cx="37783" cy="32420"/>
              </a:xfrm>
            </p:grpSpPr>
            <p:sp>
              <p:nvSpPr>
                <p:cNvPr id="2196" name="Google Shape;11693;p70">
                  <a:extLst>
                    <a:ext uri="{FF2B5EF4-FFF2-40B4-BE49-F238E27FC236}">
                      <a16:creationId xmlns:a16="http://schemas.microsoft.com/office/drawing/2014/main" id="{7ABDAA2E-0371-5441-C652-1679E2040D19}"/>
                    </a:ext>
                  </a:extLst>
                </p:cNvPr>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11694;p70">
                  <a:extLst>
                    <a:ext uri="{FF2B5EF4-FFF2-40B4-BE49-F238E27FC236}">
                      <a16:creationId xmlns:a16="http://schemas.microsoft.com/office/drawing/2014/main" id="{6EF0EDB8-6CCF-3DB2-3D7E-0D6F33B55704}"/>
                    </a:ext>
                  </a:extLst>
                </p:cNvPr>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1695;p70">
                <a:extLst>
                  <a:ext uri="{FF2B5EF4-FFF2-40B4-BE49-F238E27FC236}">
                    <a16:creationId xmlns:a16="http://schemas.microsoft.com/office/drawing/2014/main" id="{9E3CA79D-883F-AA6A-32B5-B1EE00726969}"/>
                  </a:ext>
                </a:extLst>
              </p:cNvPr>
              <p:cNvGrpSpPr/>
              <p:nvPr/>
            </p:nvGrpSpPr>
            <p:grpSpPr>
              <a:xfrm>
                <a:off x="4201644" y="4081324"/>
                <a:ext cx="37783" cy="32364"/>
                <a:chOff x="4201644" y="4081324"/>
                <a:chExt cx="37783" cy="32364"/>
              </a:xfrm>
            </p:grpSpPr>
            <p:sp>
              <p:nvSpPr>
                <p:cNvPr id="2194" name="Google Shape;11696;p70">
                  <a:extLst>
                    <a:ext uri="{FF2B5EF4-FFF2-40B4-BE49-F238E27FC236}">
                      <a16:creationId xmlns:a16="http://schemas.microsoft.com/office/drawing/2014/main" id="{0A08AAD5-9C3B-8DB7-97BA-17C0DE8979C4}"/>
                    </a:ext>
                  </a:extLst>
                </p:cNvPr>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11697;p70">
                  <a:extLst>
                    <a:ext uri="{FF2B5EF4-FFF2-40B4-BE49-F238E27FC236}">
                      <a16:creationId xmlns:a16="http://schemas.microsoft.com/office/drawing/2014/main" id="{869AF3C9-BF78-B803-65ED-9E9951AB8069}"/>
                    </a:ext>
                  </a:extLst>
                </p:cNvPr>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1698;p70">
                <a:extLst>
                  <a:ext uri="{FF2B5EF4-FFF2-40B4-BE49-F238E27FC236}">
                    <a16:creationId xmlns:a16="http://schemas.microsoft.com/office/drawing/2014/main" id="{4F351B03-E3FB-DB04-7A0A-D83BFA1C9B90}"/>
                  </a:ext>
                </a:extLst>
              </p:cNvPr>
              <p:cNvGrpSpPr/>
              <p:nvPr/>
            </p:nvGrpSpPr>
            <p:grpSpPr>
              <a:xfrm>
                <a:off x="4284416" y="3887428"/>
                <a:ext cx="37783" cy="32451"/>
                <a:chOff x="4284416" y="3887428"/>
                <a:chExt cx="37783" cy="32451"/>
              </a:xfrm>
            </p:grpSpPr>
            <p:sp>
              <p:nvSpPr>
                <p:cNvPr id="2192" name="Google Shape;11699;p70">
                  <a:extLst>
                    <a:ext uri="{FF2B5EF4-FFF2-40B4-BE49-F238E27FC236}">
                      <a16:creationId xmlns:a16="http://schemas.microsoft.com/office/drawing/2014/main" id="{E2F1E2D5-1096-91D1-52EC-387984526CA6}"/>
                    </a:ext>
                  </a:extLst>
                </p:cNvPr>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11700;p70">
                  <a:extLst>
                    <a:ext uri="{FF2B5EF4-FFF2-40B4-BE49-F238E27FC236}">
                      <a16:creationId xmlns:a16="http://schemas.microsoft.com/office/drawing/2014/main" id="{6C4D8D9E-8F16-0247-9DF2-68C5DD55AD56}"/>
                    </a:ext>
                  </a:extLst>
                </p:cNvPr>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1701;p70">
                <a:extLst>
                  <a:ext uri="{FF2B5EF4-FFF2-40B4-BE49-F238E27FC236}">
                    <a16:creationId xmlns:a16="http://schemas.microsoft.com/office/drawing/2014/main" id="{20ED0F1D-667F-ED1D-3489-7101B40F7C6F}"/>
                  </a:ext>
                </a:extLst>
              </p:cNvPr>
              <p:cNvGrpSpPr/>
              <p:nvPr/>
            </p:nvGrpSpPr>
            <p:grpSpPr>
              <a:xfrm>
                <a:off x="4223721" y="3860404"/>
                <a:ext cx="37870" cy="32364"/>
                <a:chOff x="4223721" y="3860404"/>
                <a:chExt cx="37870" cy="32364"/>
              </a:xfrm>
            </p:grpSpPr>
            <p:sp>
              <p:nvSpPr>
                <p:cNvPr id="2190" name="Google Shape;11702;p70">
                  <a:extLst>
                    <a:ext uri="{FF2B5EF4-FFF2-40B4-BE49-F238E27FC236}">
                      <a16:creationId xmlns:a16="http://schemas.microsoft.com/office/drawing/2014/main" id="{9441B62B-A507-D997-2E31-7259DF8A5BF2}"/>
                    </a:ext>
                  </a:extLst>
                </p:cNvPr>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11703;p70">
                  <a:extLst>
                    <a:ext uri="{FF2B5EF4-FFF2-40B4-BE49-F238E27FC236}">
                      <a16:creationId xmlns:a16="http://schemas.microsoft.com/office/drawing/2014/main" id="{AA5FE256-93F0-4930-CB5D-F99D678EC690}"/>
                    </a:ext>
                  </a:extLst>
                </p:cNvPr>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1704;p70">
                <a:extLst>
                  <a:ext uri="{FF2B5EF4-FFF2-40B4-BE49-F238E27FC236}">
                    <a16:creationId xmlns:a16="http://schemas.microsoft.com/office/drawing/2014/main" id="{C6983854-F33F-6FF6-BD64-9B05BD2BC754}"/>
                  </a:ext>
                </a:extLst>
              </p:cNvPr>
              <p:cNvGrpSpPr/>
              <p:nvPr/>
            </p:nvGrpSpPr>
            <p:grpSpPr>
              <a:xfrm>
                <a:off x="4104889" y="3699242"/>
                <a:ext cx="37776" cy="32357"/>
                <a:chOff x="4104889" y="3699242"/>
                <a:chExt cx="37776" cy="32357"/>
              </a:xfrm>
            </p:grpSpPr>
            <p:sp>
              <p:nvSpPr>
                <p:cNvPr id="2188" name="Google Shape;11705;p70">
                  <a:extLst>
                    <a:ext uri="{FF2B5EF4-FFF2-40B4-BE49-F238E27FC236}">
                      <a16:creationId xmlns:a16="http://schemas.microsoft.com/office/drawing/2014/main" id="{337E3C53-1787-4072-76C3-D6302F9AEC99}"/>
                    </a:ext>
                  </a:extLst>
                </p:cNvPr>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11706;p70">
                  <a:extLst>
                    <a:ext uri="{FF2B5EF4-FFF2-40B4-BE49-F238E27FC236}">
                      <a16:creationId xmlns:a16="http://schemas.microsoft.com/office/drawing/2014/main" id="{50283278-6612-827B-BC56-7030742214EA}"/>
                    </a:ext>
                  </a:extLst>
                </p:cNvPr>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1707;p70">
                <a:extLst>
                  <a:ext uri="{FF2B5EF4-FFF2-40B4-BE49-F238E27FC236}">
                    <a16:creationId xmlns:a16="http://schemas.microsoft.com/office/drawing/2014/main" id="{ACCC087C-A236-ECE6-0CD2-DD8303583EB5}"/>
                  </a:ext>
                </a:extLst>
              </p:cNvPr>
              <p:cNvGrpSpPr/>
              <p:nvPr/>
            </p:nvGrpSpPr>
            <p:grpSpPr>
              <a:xfrm>
                <a:off x="4143608" y="3475121"/>
                <a:ext cx="37878" cy="32420"/>
                <a:chOff x="4143608" y="3475121"/>
                <a:chExt cx="37878" cy="32420"/>
              </a:xfrm>
            </p:grpSpPr>
            <p:sp>
              <p:nvSpPr>
                <p:cNvPr id="2186" name="Google Shape;11708;p70">
                  <a:extLst>
                    <a:ext uri="{FF2B5EF4-FFF2-40B4-BE49-F238E27FC236}">
                      <a16:creationId xmlns:a16="http://schemas.microsoft.com/office/drawing/2014/main" id="{3500E75E-E4A9-C313-4987-115E8AA2EED8}"/>
                    </a:ext>
                  </a:extLst>
                </p:cNvPr>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11709;p70">
                  <a:extLst>
                    <a:ext uri="{FF2B5EF4-FFF2-40B4-BE49-F238E27FC236}">
                      <a16:creationId xmlns:a16="http://schemas.microsoft.com/office/drawing/2014/main" id="{1E9BF9C3-0A22-0877-5620-94656E89AEC8}"/>
                    </a:ext>
                  </a:extLst>
                </p:cNvPr>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1710;p70">
                <a:extLst>
                  <a:ext uri="{FF2B5EF4-FFF2-40B4-BE49-F238E27FC236}">
                    <a16:creationId xmlns:a16="http://schemas.microsoft.com/office/drawing/2014/main" id="{F907D182-4954-5205-DC01-24EC55F815BF}"/>
                  </a:ext>
                </a:extLst>
              </p:cNvPr>
              <p:cNvGrpSpPr/>
              <p:nvPr/>
            </p:nvGrpSpPr>
            <p:grpSpPr>
              <a:xfrm>
                <a:off x="4217248" y="3570893"/>
                <a:ext cx="37776" cy="32364"/>
                <a:chOff x="4217248" y="3570893"/>
                <a:chExt cx="37776" cy="32364"/>
              </a:xfrm>
            </p:grpSpPr>
            <p:sp>
              <p:nvSpPr>
                <p:cNvPr id="2184" name="Google Shape;11711;p70">
                  <a:extLst>
                    <a:ext uri="{FF2B5EF4-FFF2-40B4-BE49-F238E27FC236}">
                      <a16:creationId xmlns:a16="http://schemas.microsoft.com/office/drawing/2014/main" id="{E5C59895-DE9E-A5CD-28E5-3F891097C965}"/>
                    </a:ext>
                  </a:extLst>
                </p:cNvPr>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11712;p70">
                  <a:extLst>
                    <a:ext uri="{FF2B5EF4-FFF2-40B4-BE49-F238E27FC236}">
                      <a16:creationId xmlns:a16="http://schemas.microsoft.com/office/drawing/2014/main" id="{069DF535-324E-E008-B8C7-F19CA6935DB2}"/>
                    </a:ext>
                  </a:extLst>
                </p:cNvPr>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11713;p70">
                <a:extLst>
                  <a:ext uri="{FF2B5EF4-FFF2-40B4-BE49-F238E27FC236}">
                    <a16:creationId xmlns:a16="http://schemas.microsoft.com/office/drawing/2014/main" id="{A7BF2899-08ED-E7C3-0A2F-10BB8B8D3956}"/>
                  </a:ext>
                </a:extLst>
              </p:cNvPr>
              <p:cNvGrpSpPr/>
              <p:nvPr/>
            </p:nvGrpSpPr>
            <p:grpSpPr>
              <a:xfrm>
                <a:off x="4255307" y="3431612"/>
                <a:ext cx="37776" cy="32451"/>
                <a:chOff x="4255307" y="3431612"/>
                <a:chExt cx="37776" cy="32451"/>
              </a:xfrm>
            </p:grpSpPr>
            <p:sp>
              <p:nvSpPr>
                <p:cNvPr id="2182" name="Google Shape;11714;p70">
                  <a:extLst>
                    <a:ext uri="{FF2B5EF4-FFF2-40B4-BE49-F238E27FC236}">
                      <a16:creationId xmlns:a16="http://schemas.microsoft.com/office/drawing/2014/main" id="{72B6EADC-BB73-B0AB-93B3-5649F5163BAF}"/>
                    </a:ext>
                  </a:extLst>
                </p:cNvPr>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11715;p70">
                  <a:extLst>
                    <a:ext uri="{FF2B5EF4-FFF2-40B4-BE49-F238E27FC236}">
                      <a16:creationId xmlns:a16="http://schemas.microsoft.com/office/drawing/2014/main" id="{96677DEC-9F90-8ACB-C32B-3ACBAFE51116}"/>
                    </a:ext>
                  </a:extLst>
                </p:cNvPr>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1716;p70">
                <a:extLst>
                  <a:ext uri="{FF2B5EF4-FFF2-40B4-BE49-F238E27FC236}">
                    <a16:creationId xmlns:a16="http://schemas.microsoft.com/office/drawing/2014/main" id="{E6738C8A-53CC-98E4-805E-4CCF321F2A52}"/>
                  </a:ext>
                </a:extLst>
              </p:cNvPr>
              <p:cNvGrpSpPr/>
              <p:nvPr/>
            </p:nvGrpSpPr>
            <p:grpSpPr>
              <a:xfrm>
                <a:off x="3853052" y="3577398"/>
                <a:ext cx="37776" cy="32420"/>
                <a:chOff x="3853052" y="3577398"/>
                <a:chExt cx="37776" cy="32420"/>
              </a:xfrm>
            </p:grpSpPr>
            <p:sp>
              <p:nvSpPr>
                <p:cNvPr id="2180" name="Google Shape;11717;p70">
                  <a:extLst>
                    <a:ext uri="{FF2B5EF4-FFF2-40B4-BE49-F238E27FC236}">
                      <a16:creationId xmlns:a16="http://schemas.microsoft.com/office/drawing/2014/main" id="{A5AB1998-8DE2-3F8D-F115-57C4D13B8D04}"/>
                    </a:ext>
                  </a:extLst>
                </p:cNvPr>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11718;p70">
                  <a:extLst>
                    <a:ext uri="{FF2B5EF4-FFF2-40B4-BE49-F238E27FC236}">
                      <a16:creationId xmlns:a16="http://schemas.microsoft.com/office/drawing/2014/main" id="{3B5B8D34-6D35-7F35-52F8-063EB21A0B6F}"/>
                    </a:ext>
                  </a:extLst>
                </p:cNvPr>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11719;p70">
                <a:extLst>
                  <a:ext uri="{FF2B5EF4-FFF2-40B4-BE49-F238E27FC236}">
                    <a16:creationId xmlns:a16="http://schemas.microsoft.com/office/drawing/2014/main" id="{B3F4D649-045D-F2D6-75CB-BDE8F6064D4D}"/>
                  </a:ext>
                </a:extLst>
              </p:cNvPr>
              <p:cNvGrpSpPr/>
              <p:nvPr/>
            </p:nvGrpSpPr>
            <p:grpSpPr>
              <a:xfrm>
                <a:off x="4039908" y="3412107"/>
                <a:ext cx="37776" cy="32357"/>
                <a:chOff x="4039908" y="3412107"/>
                <a:chExt cx="37776" cy="32357"/>
              </a:xfrm>
            </p:grpSpPr>
            <p:sp>
              <p:nvSpPr>
                <p:cNvPr id="2178" name="Google Shape;11720;p70">
                  <a:extLst>
                    <a:ext uri="{FF2B5EF4-FFF2-40B4-BE49-F238E27FC236}">
                      <a16:creationId xmlns:a16="http://schemas.microsoft.com/office/drawing/2014/main" id="{A77E0675-7E1C-3DDC-9CE1-3AFE722038CD}"/>
                    </a:ext>
                  </a:extLst>
                </p:cNvPr>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11721;p70">
                  <a:extLst>
                    <a:ext uri="{FF2B5EF4-FFF2-40B4-BE49-F238E27FC236}">
                      <a16:creationId xmlns:a16="http://schemas.microsoft.com/office/drawing/2014/main" id="{2591F72F-FAE0-7171-EC80-79926AA7FBD1}"/>
                    </a:ext>
                  </a:extLst>
                </p:cNvPr>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1722;p70">
                <a:extLst>
                  <a:ext uri="{FF2B5EF4-FFF2-40B4-BE49-F238E27FC236}">
                    <a16:creationId xmlns:a16="http://schemas.microsoft.com/office/drawing/2014/main" id="{371724DC-209E-C7D9-6EE4-385C7A2E5B49}"/>
                  </a:ext>
                </a:extLst>
              </p:cNvPr>
              <p:cNvGrpSpPr/>
              <p:nvPr/>
            </p:nvGrpSpPr>
            <p:grpSpPr>
              <a:xfrm>
                <a:off x="4017360" y="3342061"/>
                <a:ext cx="37870" cy="32380"/>
                <a:chOff x="4017360" y="3342061"/>
                <a:chExt cx="37870" cy="32380"/>
              </a:xfrm>
            </p:grpSpPr>
            <p:sp>
              <p:nvSpPr>
                <p:cNvPr id="2176" name="Google Shape;11723;p70">
                  <a:extLst>
                    <a:ext uri="{FF2B5EF4-FFF2-40B4-BE49-F238E27FC236}">
                      <a16:creationId xmlns:a16="http://schemas.microsoft.com/office/drawing/2014/main" id="{ECA56FF6-3A5E-EDE6-876F-C14EE9F56879}"/>
                    </a:ext>
                  </a:extLst>
                </p:cNvPr>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11724;p70">
                  <a:extLst>
                    <a:ext uri="{FF2B5EF4-FFF2-40B4-BE49-F238E27FC236}">
                      <a16:creationId xmlns:a16="http://schemas.microsoft.com/office/drawing/2014/main" id="{2FD80C7B-BF20-36ED-86DD-7933B7D9D66C}"/>
                    </a:ext>
                  </a:extLst>
                </p:cNvPr>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1725;p70">
                <a:extLst>
                  <a:ext uri="{FF2B5EF4-FFF2-40B4-BE49-F238E27FC236}">
                    <a16:creationId xmlns:a16="http://schemas.microsoft.com/office/drawing/2014/main" id="{A0439DD7-CCEF-DCBC-D8B4-2C99D61C6029}"/>
                  </a:ext>
                </a:extLst>
              </p:cNvPr>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726;p70">
                <a:extLst>
                  <a:ext uri="{FF2B5EF4-FFF2-40B4-BE49-F238E27FC236}">
                    <a16:creationId xmlns:a16="http://schemas.microsoft.com/office/drawing/2014/main" id="{9B4634B4-DBAA-95FB-9218-5F47CF00BF2C}"/>
                  </a:ext>
                </a:extLst>
              </p:cNvPr>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11727;p70">
                <a:extLst>
                  <a:ext uri="{FF2B5EF4-FFF2-40B4-BE49-F238E27FC236}">
                    <a16:creationId xmlns:a16="http://schemas.microsoft.com/office/drawing/2014/main" id="{25551F9F-EB8D-E49A-9725-0F6921A60998}"/>
                  </a:ext>
                </a:extLst>
              </p:cNvPr>
              <p:cNvGrpSpPr/>
              <p:nvPr/>
            </p:nvGrpSpPr>
            <p:grpSpPr>
              <a:xfrm>
                <a:off x="3750870" y="3418650"/>
                <a:ext cx="37776" cy="32380"/>
                <a:chOff x="3750870" y="3418650"/>
                <a:chExt cx="37776" cy="32380"/>
              </a:xfrm>
            </p:grpSpPr>
            <p:sp>
              <p:nvSpPr>
                <p:cNvPr id="2174" name="Google Shape;11728;p70">
                  <a:extLst>
                    <a:ext uri="{FF2B5EF4-FFF2-40B4-BE49-F238E27FC236}">
                      <a16:creationId xmlns:a16="http://schemas.microsoft.com/office/drawing/2014/main" id="{8AC6906A-E52D-F0B3-2E9D-1D761CBC5682}"/>
                    </a:ext>
                  </a:extLst>
                </p:cNvPr>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11729;p70">
                  <a:extLst>
                    <a:ext uri="{FF2B5EF4-FFF2-40B4-BE49-F238E27FC236}">
                      <a16:creationId xmlns:a16="http://schemas.microsoft.com/office/drawing/2014/main" id="{1F316826-6B5E-6DDF-4EDC-A93F6971D817}"/>
                    </a:ext>
                  </a:extLst>
                </p:cNvPr>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11730;p70">
                <a:extLst>
                  <a:ext uri="{FF2B5EF4-FFF2-40B4-BE49-F238E27FC236}">
                    <a16:creationId xmlns:a16="http://schemas.microsoft.com/office/drawing/2014/main" id="{35D4225C-B86B-BBB3-F1A7-3C2D75F79E3A}"/>
                  </a:ext>
                </a:extLst>
              </p:cNvPr>
              <p:cNvGrpSpPr/>
              <p:nvPr/>
            </p:nvGrpSpPr>
            <p:grpSpPr>
              <a:xfrm>
                <a:off x="3632509" y="3274438"/>
                <a:ext cx="37783" cy="32357"/>
                <a:chOff x="3632509" y="3274438"/>
                <a:chExt cx="37783" cy="32357"/>
              </a:xfrm>
            </p:grpSpPr>
            <p:sp>
              <p:nvSpPr>
                <p:cNvPr id="2172" name="Google Shape;11731;p70">
                  <a:extLst>
                    <a:ext uri="{FF2B5EF4-FFF2-40B4-BE49-F238E27FC236}">
                      <a16:creationId xmlns:a16="http://schemas.microsoft.com/office/drawing/2014/main" id="{B34DB428-13AA-32BE-46F3-260489D1915E}"/>
                    </a:ext>
                  </a:extLst>
                </p:cNvPr>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11732;p70">
                  <a:extLst>
                    <a:ext uri="{FF2B5EF4-FFF2-40B4-BE49-F238E27FC236}">
                      <a16:creationId xmlns:a16="http://schemas.microsoft.com/office/drawing/2014/main" id="{E6E4A6D6-62AB-DD97-EA26-9EA17E1B94A7}"/>
                    </a:ext>
                  </a:extLst>
                </p:cNvPr>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11733;p70">
                <a:extLst>
                  <a:ext uri="{FF2B5EF4-FFF2-40B4-BE49-F238E27FC236}">
                    <a16:creationId xmlns:a16="http://schemas.microsoft.com/office/drawing/2014/main" id="{E8F2BF2F-AF18-7294-191E-AC91F3D4FD9F}"/>
                  </a:ext>
                </a:extLst>
              </p:cNvPr>
              <p:cNvGrpSpPr/>
              <p:nvPr/>
            </p:nvGrpSpPr>
            <p:grpSpPr>
              <a:xfrm>
                <a:off x="3906424" y="3297561"/>
                <a:ext cx="37776" cy="32451"/>
                <a:chOff x="3906424" y="3297561"/>
                <a:chExt cx="37776" cy="32451"/>
              </a:xfrm>
            </p:grpSpPr>
            <p:sp>
              <p:nvSpPr>
                <p:cNvPr id="2170" name="Google Shape;11734;p70">
                  <a:extLst>
                    <a:ext uri="{FF2B5EF4-FFF2-40B4-BE49-F238E27FC236}">
                      <a16:creationId xmlns:a16="http://schemas.microsoft.com/office/drawing/2014/main" id="{0B390923-EEA6-A0D2-F8C6-D8878B8EF270}"/>
                    </a:ext>
                  </a:extLst>
                </p:cNvPr>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11735;p70">
                  <a:extLst>
                    <a:ext uri="{FF2B5EF4-FFF2-40B4-BE49-F238E27FC236}">
                      <a16:creationId xmlns:a16="http://schemas.microsoft.com/office/drawing/2014/main" id="{A863307F-6A41-1AC5-24CF-46FE5D063259}"/>
                    </a:ext>
                  </a:extLst>
                </p:cNvPr>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1736;p70">
                <a:extLst>
                  <a:ext uri="{FF2B5EF4-FFF2-40B4-BE49-F238E27FC236}">
                    <a16:creationId xmlns:a16="http://schemas.microsoft.com/office/drawing/2014/main" id="{38370EE8-0922-1E30-85A7-4FE398D3D0EB}"/>
                  </a:ext>
                </a:extLst>
              </p:cNvPr>
              <p:cNvGrpSpPr/>
              <p:nvPr/>
            </p:nvGrpSpPr>
            <p:grpSpPr>
              <a:xfrm>
                <a:off x="3866084" y="3412107"/>
                <a:ext cx="37776" cy="32357"/>
                <a:chOff x="3866084" y="3412107"/>
                <a:chExt cx="37776" cy="32357"/>
              </a:xfrm>
            </p:grpSpPr>
            <p:sp>
              <p:nvSpPr>
                <p:cNvPr id="2168" name="Google Shape;11737;p70">
                  <a:extLst>
                    <a:ext uri="{FF2B5EF4-FFF2-40B4-BE49-F238E27FC236}">
                      <a16:creationId xmlns:a16="http://schemas.microsoft.com/office/drawing/2014/main" id="{129AC159-EC74-47CB-D49B-716FF05E3F69}"/>
                    </a:ext>
                  </a:extLst>
                </p:cNvPr>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11738;p70">
                  <a:extLst>
                    <a:ext uri="{FF2B5EF4-FFF2-40B4-BE49-F238E27FC236}">
                      <a16:creationId xmlns:a16="http://schemas.microsoft.com/office/drawing/2014/main" id="{C7B07D09-BCCD-1A99-5D3A-29B639FF31AA}"/>
                    </a:ext>
                  </a:extLst>
                </p:cNvPr>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11739;p70">
                <a:extLst>
                  <a:ext uri="{FF2B5EF4-FFF2-40B4-BE49-F238E27FC236}">
                    <a16:creationId xmlns:a16="http://schemas.microsoft.com/office/drawing/2014/main" id="{00835C9E-78D6-8AF1-6386-7FC3C6CC89D6}"/>
                  </a:ext>
                </a:extLst>
              </p:cNvPr>
              <p:cNvGrpSpPr/>
              <p:nvPr/>
            </p:nvGrpSpPr>
            <p:grpSpPr>
              <a:xfrm>
                <a:off x="4023919" y="3766409"/>
                <a:ext cx="37783" cy="32357"/>
                <a:chOff x="4023919" y="3766409"/>
                <a:chExt cx="37783" cy="32357"/>
              </a:xfrm>
            </p:grpSpPr>
            <p:sp>
              <p:nvSpPr>
                <p:cNvPr id="2166" name="Google Shape;11740;p70">
                  <a:extLst>
                    <a:ext uri="{FF2B5EF4-FFF2-40B4-BE49-F238E27FC236}">
                      <a16:creationId xmlns:a16="http://schemas.microsoft.com/office/drawing/2014/main" id="{CE78167B-498A-F7DA-35CE-0D095427CE9B}"/>
                    </a:ext>
                  </a:extLst>
                </p:cNvPr>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11741;p70">
                  <a:extLst>
                    <a:ext uri="{FF2B5EF4-FFF2-40B4-BE49-F238E27FC236}">
                      <a16:creationId xmlns:a16="http://schemas.microsoft.com/office/drawing/2014/main" id="{93ECF219-2430-6DE8-4CBF-E77EC4716DBC}"/>
                    </a:ext>
                  </a:extLst>
                </p:cNvPr>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11742;p70">
                <a:extLst>
                  <a:ext uri="{FF2B5EF4-FFF2-40B4-BE49-F238E27FC236}">
                    <a16:creationId xmlns:a16="http://schemas.microsoft.com/office/drawing/2014/main" id="{43B9544D-A6CA-0700-00D2-0E3468BF6C50}"/>
                  </a:ext>
                </a:extLst>
              </p:cNvPr>
              <p:cNvGrpSpPr/>
              <p:nvPr/>
            </p:nvGrpSpPr>
            <p:grpSpPr>
              <a:xfrm>
                <a:off x="3973882" y="3779449"/>
                <a:ext cx="37776" cy="32357"/>
                <a:chOff x="3973882" y="3779449"/>
                <a:chExt cx="37776" cy="32357"/>
              </a:xfrm>
            </p:grpSpPr>
            <p:sp>
              <p:nvSpPr>
                <p:cNvPr id="2164" name="Google Shape;11743;p70">
                  <a:extLst>
                    <a:ext uri="{FF2B5EF4-FFF2-40B4-BE49-F238E27FC236}">
                      <a16:creationId xmlns:a16="http://schemas.microsoft.com/office/drawing/2014/main" id="{743B3523-934A-1F96-C5BF-351B8AB2CD2B}"/>
                    </a:ext>
                  </a:extLst>
                </p:cNvPr>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11744;p70">
                  <a:extLst>
                    <a:ext uri="{FF2B5EF4-FFF2-40B4-BE49-F238E27FC236}">
                      <a16:creationId xmlns:a16="http://schemas.microsoft.com/office/drawing/2014/main" id="{76293987-CD44-A619-BB35-1971BEEBAAF3}"/>
                    </a:ext>
                  </a:extLst>
                </p:cNvPr>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1745;p70">
                <a:extLst>
                  <a:ext uri="{FF2B5EF4-FFF2-40B4-BE49-F238E27FC236}">
                    <a16:creationId xmlns:a16="http://schemas.microsoft.com/office/drawing/2014/main" id="{BFB684E1-DC63-455D-8875-6BDC59C92D4E}"/>
                  </a:ext>
                </a:extLst>
              </p:cNvPr>
              <p:cNvGrpSpPr/>
              <p:nvPr/>
            </p:nvGrpSpPr>
            <p:grpSpPr>
              <a:xfrm>
                <a:off x="4073398" y="3838028"/>
                <a:ext cx="37776" cy="32380"/>
                <a:chOff x="4073398" y="3838028"/>
                <a:chExt cx="37776" cy="32380"/>
              </a:xfrm>
            </p:grpSpPr>
            <p:sp>
              <p:nvSpPr>
                <p:cNvPr id="2162" name="Google Shape;11746;p70">
                  <a:extLst>
                    <a:ext uri="{FF2B5EF4-FFF2-40B4-BE49-F238E27FC236}">
                      <a16:creationId xmlns:a16="http://schemas.microsoft.com/office/drawing/2014/main" id="{1B740CDF-8FD4-5EFD-FE98-8C94D55FAB60}"/>
                    </a:ext>
                  </a:extLst>
                </p:cNvPr>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11747;p70">
                  <a:extLst>
                    <a:ext uri="{FF2B5EF4-FFF2-40B4-BE49-F238E27FC236}">
                      <a16:creationId xmlns:a16="http://schemas.microsoft.com/office/drawing/2014/main" id="{F6A0C6A6-28F2-EA65-9C13-7097DDB4B19A}"/>
                    </a:ext>
                  </a:extLst>
                </p:cNvPr>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11748;p70">
                <a:extLst>
                  <a:ext uri="{FF2B5EF4-FFF2-40B4-BE49-F238E27FC236}">
                    <a16:creationId xmlns:a16="http://schemas.microsoft.com/office/drawing/2014/main" id="{C1CFC7EE-883B-EEF2-F77C-0609B50A9AB0}"/>
                  </a:ext>
                </a:extLst>
              </p:cNvPr>
              <p:cNvGrpSpPr/>
              <p:nvPr/>
            </p:nvGrpSpPr>
            <p:grpSpPr>
              <a:xfrm>
                <a:off x="4342672" y="4144496"/>
                <a:ext cx="37752" cy="32364"/>
                <a:chOff x="4342672" y="4144496"/>
                <a:chExt cx="37752" cy="32364"/>
              </a:xfrm>
            </p:grpSpPr>
            <p:sp>
              <p:nvSpPr>
                <p:cNvPr id="2160" name="Google Shape;11749;p70">
                  <a:extLst>
                    <a:ext uri="{FF2B5EF4-FFF2-40B4-BE49-F238E27FC236}">
                      <a16:creationId xmlns:a16="http://schemas.microsoft.com/office/drawing/2014/main" id="{F72E57F3-3034-AFA0-91AF-4FD26C501DD2}"/>
                    </a:ext>
                  </a:extLst>
                </p:cNvPr>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11750;p70">
                  <a:extLst>
                    <a:ext uri="{FF2B5EF4-FFF2-40B4-BE49-F238E27FC236}">
                      <a16:creationId xmlns:a16="http://schemas.microsoft.com/office/drawing/2014/main" id="{8104011F-689D-CA58-0239-CAD036F2C82F}"/>
                    </a:ext>
                  </a:extLst>
                </p:cNvPr>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11751;p70">
                <a:extLst>
                  <a:ext uri="{FF2B5EF4-FFF2-40B4-BE49-F238E27FC236}">
                    <a16:creationId xmlns:a16="http://schemas.microsoft.com/office/drawing/2014/main" id="{A698F97A-AF5A-5921-1F8A-EF53F012BEEB}"/>
                  </a:ext>
                </a:extLst>
              </p:cNvPr>
              <p:cNvGrpSpPr/>
              <p:nvPr/>
            </p:nvGrpSpPr>
            <p:grpSpPr>
              <a:xfrm>
                <a:off x="4406386" y="4056872"/>
                <a:ext cx="37783" cy="32364"/>
                <a:chOff x="4406386" y="4056872"/>
                <a:chExt cx="37783" cy="32364"/>
              </a:xfrm>
            </p:grpSpPr>
            <p:sp>
              <p:nvSpPr>
                <p:cNvPr id="2158" name="Google Shape;11752;p70">
                  <a:extLst>
                    <a:ext uri="{FF2B5EF4-FFF2-40B4-BE49-F238E27FC236}">
                      <a16:creationId xmlns:a16="http://schemas.microsoft.com/office/drawing/2014/main" id="{01072982-BC80-5067-89D8-8FC47117C9B6}"/>
                    </a:ext>
                  </a:extLst>
                </p:cNvPr>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11753;p70">
                  <a:extLst>
                    <a:ext uri="{FF2B5EF4-FFF2-40B4-BE49-F238E27FC236}">
                      <a16:creationId xmlns:a16="http://schemas.microsoft.com/office/drawing/2014/main" id="{B25AB757-253F-9788-9A1D-C718DCA46C24}"/>
                    </a:ext>
                  </a:extLst>
                </p:cNvPr>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1754;p70">
                <a:extLst>
                  <a:ext uri="{FF2B5EF4-FFF2-40B4-BE49-F238E27FC236}">
                    <a16:creationId xmlns:a16="http://schemas.microsoft.com/office/drawing/2014/main" id="{86D4333F-15CC-5A24-9E35-F0C921FB331E}"/>
                  </a:ext>
                </a:extLst>
              </p:cNvPr>
              <p:cNvGrpSpPr/>
              <p:nvPr/>
            </p:nvGrpSpPr>
            <p:grpSpPr>
              <a:xfrm>
                <a:off x="4284416" y="4245254"/>
                <a:ext cx="37783" cy="32357"/>
                <a:chOff x="4284416" y="4245254"/>
                <a:chExt cx="37783" cy="32357"/>
              </a:xfrm>
            </p:grpSpPr>
            <p:sp>
              <p:nvSpPr>
                <p:cNvPr id="2156" name="Google Shape;11755;p70">
                  <a:extLst>
                    <a:ext uri="{FF2B5EF4-FFF2-40B4-BE49-F238E27FC236}">
                      <a16:creationId xmlns:a16="http://schemas.microsoft.com/office/drawing/2014/main" id="{E6512626-8975-819E-B82A-C0393F30129B}"/>
                    </a:ext>
                  </a:extLst>
                </p:cNvPr>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11756;p70">
                  <a:extLst>
                    <a:ext uri="{FF2B5EF4-FFF2-40B4-BE49-F238E27FC236}">
                      <a16:creationId xmlns:a16="http://schemas.microsoft.com/office/drawing/2014/main" id="{9C18DF64-0428-ABC9-8FC8-01B089019176}"/>
                    </a:ext>
                  </a:extLst>
                </p:cNvPr>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11757;p70">
                <a:extLst>
                  <a:ext uri="{FF2B5EF4-FFF2-40B4-BE49-F238E27FC236}">
                    <a16:creationId xmlns:a16="http://schemas.microsoft.com/office/drawing/2014/main" id="{FD79F69C-8F7E-F161-AE08-64D23A67BB0D}"/>
                  </a:ext>
                </a:extLst>
              </p:cNvPr>
              <p:cNvGrpSpPr/>
              <p:nvPr/>
            </p:nvGrpSpPr>
            <p:grpSpPr>
              <a:xfrm>
                <a:off x="4219057" y="4331258"/>
                <a:ext cx="37776" cy="32364"/>
                <a:chOff x="4219057" y="4331258"/>
                <a:chExt cx="37776" cy="32364"/>
              </a:xfrm>
            </p:grpSpPr>
            <p:sp>
              <p:nvSpPr>
                <p:cNvPr id="2154" name="Google Shape;11758;p70">
                  <a:extLst>
                    <a:ext uri="{FF2B5EF4-FFF2-40B4-BE49-F238E27FC236}">
                      <a16:creationId xmlns:a16="http://schemas.microsoft.com/office/drawing/2014/main" id="{7683F28D-1364-4F3A-5661-24C90A83D3A5}"/>
                    </a:ext>
                  </a:extLst>
                </p:cNvPr>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11759;p70">
                  <a:extLst>
                    <a:ext uri="{FF2B5EF4-FFF2-40B4-BE49-F238E27FC236}">
                      <a16:creationId xmlns:a16="http://schemas.microsoft.com/office/drawing/2014/main" id="{07E300B7-ED63-F0B8-3EA9-176FCAA847EA}"/>
                    </a:ext>
                  </a:extLst>
                </p:cNvPr>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1760;p70">
                <a:extLst>
                  <a:ext uri="{FF2B5EF4-FFF2-40B4-BE49-F238E27FC236}">
                    <a16:creationId xmlns:a16="http://schemas.microsoft.com/office/drawing/2014/main" id="{E7E3E413-3D25-87D4-F2F7-E2EB4DC3B708}"/>
                  </a:ext>
                </a:extLst>
              </p:cNvPr>
              <p:cNvGrpSpPr/>
              <p:nvPr/>
            </p:nvGrpSpPr>
            <p:grpSpPr>
              <a:xfrm>
                <a:off x="4204122" y="4141688"/>
                <a:ext cx="33497" cy="28699"/>
                <a:chOff x="4204122" y="4141688"/>
                <a:chExt cx="33497" cy="28699"/>
              </a:xfrm>
            </p:grpSpPr>
            <p:sp>
              <p:nvSpPr>
                <p:cNvPr id="2152" name="Google Shape;11761;p70">
                  <a:extLst>
                    <a:ext uri="{FF2B5EF4-FFF2-40B4-BE49-F238E27FC236}">
                      <a16:creationId xmlns:a16="http://schemas.microsoft.com/office/drawing/2014/main" id="{BFAFBD3B-078B-A47D-6D16-7110041A3DBE}"/>
                    </a:ext>
                  </a:extLst>
                </p:cNvPr>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11762;p70">
                  <a:extLst>
                    <a:ext uri="{FF2B5EF4-FFF2-40B4-BE49-F238E27FC236}">
                      <a16:creationId xmlns:a16="http://schemas.microsoft.com/office/drawing/2014/main" id="{F0D727A0-178E-FC34-CCA3-DF3E729D54F1}"/>
                    </a:ext>
                  </a:extLst>
                </p:cNvPr>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11763;p70">
                <a:extLst>
                  <a:ext uri="{FF2B5EF4-FFF2-40B4-BE49-F238E27FC236}">
                    <a16:creationId xmlns:a16="http://schemas.microsoft.com/office/drawing/2014/main" id="{C1E1017F-B3B5-2011-6FA6-A872DC6B88C7}"/>
                  </a:ext>
                </a:extLst>
              </p:cNvPr>
              <p:cNvGrpSpPr/>
              <p:nvPr/>
            </p:nvGrpSpPr>
            <p:grpSpPr>
              <a:xfrm>
                <a:off x="4301546" y="4003869"/>
                <a:ext cx="38916" cy="33324"/>
                <a:chOff x="4301546" y="4003869"/>
                <a:chExt cx="38916" cy="33324"/>
              </a:xfrm>
            </p:grpSpPr>
            <p:sp>
              <p:nvSpPr>
                <p:cNvPr id="1895" name="Google Shape;11764;p70">
                  <a:extLst>
                    <a:ext uri="{FF2B5EF4-FFF2-40B4-BE49-F238E27FC236}">
                      <a16:creationId xmlns:a16="http://schemas.microsoft.com/office/drawing/2014/main" id="{19B6AA06-B1D9-CCE7-FC05-A6B804454D78}"/>
                    </a:ext>
                  </a:extLst>
                </p:cNvPr>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11765;p70">
                  <a:extLst>
                    <a:ext uri="{FF2B5EF4-FFF2-40B4-BE49-F238E27FC236}">
                      <a16:creationId xmlns:a16="http://schemas.microsoft.com/office/drawing/2014/main" id="{81234DE2-5F76-FE8E-F802-70E2F9FA76D7}"/>
                    </a:ext>
                  </a:extLst>
                </p:cNvPr>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11766;p70">
                <a:extLst>
                  <a:ext uri="{FF2B5EF4-FFF2-40B4-BE49-F238E27FC236}">
                    <a16:creationId xmlns:a16="http://schemas.microsoft.com/office/drawing/2014/main" id="{1DB53A46-D170-3ED1-55C7-A530073C6D4A}"/>
                  </a:ext>
                </a:extLst>
              </p:cNvPr>
              <p:cNvGrpSpPr/>
              <p:nvPr/>
            </p:nvGrpSpPr>
            <p:grpSpPr>
              <a:xfrm>
                <a:off x="4210681" y="3924669"/>
                <a:ext cx="36549" cy="31366"/>
                <a:chOff x="4210681" y="3924669"/>
                <a:chExt cx="36549" cy="31366"/>
              </a:xfrm>
            </p:grpSpPr>
            <p:sp>
              <p:nvSpPr>
                <p:cNvPr id="1893" name="Google Shape;11767;p70">
                  <a:extLst>
                    <a:ext uri="{FF2B5EF4-FFF2-40B4-BE49-F238E27FC236}">
                      <a16:creationId xmlns:a16="http://schemas.microsoft.com/office/drawing/2014/main" id="{6E7A4FF5-69E1-BE04-239F-0D6398F159FF}"/>
                    </a:ext>
                  </a:extLst>
                </p:cNvPr>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1768;p70">
                  <a:extLst>
                    <a:ext uri="{FF2B5EF4-FFF2-40B4-BE49-F238E27FC236}">
                      <a16:creationId xmlns:a16="http://schemas.microsoft.com/office/drawing/2014/main" id="{44CCE669-FB48-1CD4-181D-ECC0C823BB7A}"/>
                    </a:ext>
                  </a:extLst>
                </p:cNvPr>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11769;p70">
                <a:extLst>
                  <a:ext uri="{FF2B5EF4-FFF2-40B4-BE49-F238E27FC236}">
                    <a16:creationId xmlns:a16="http://schemas.microsoft.com/office/drawing/2014/main" id="{567E330C-33C4-2373-0D9D-77E2FB6B7DBA}"/>
                  </a:ext>
                </a:extLst>
              </p:cNvPr>
              <p:cNvGrpSpPr/>
              <p:nvPr/>
            </p:nvGrpSpPr>
            <p:grpSpPr>
              <a:xfrm>
                <a:off x="3987771" y="3628874"/>
                <a:ext cx="31499" cy="26993"/>
                <a:chOff x="3987771" y="3628874"/>
                <a:chExt cx="31499" cy="26993"/>
              </a:xfrm>
            </p:grpSpPr>
            <p:sp>
              <p:nvSpPr>
                <p:cNvPr id="1891" name="Google Shape;11770;p70">
                  <a:extLst>
                    <a:ext uri="{FF2B5EF4-FFF2-40B4-BE49-F238E27FC236}">
                      <a16:creationId xmlns:a16="http://schemas.microsoft.com/office/drawing/2014/main" id="{5B711F68-32CA-26CA-8BE8-702F28044EB7}"/>
                    </a:ext>
                  </a:extLst>
                </p:cNvPr>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1771;p70">
                  <a:extLst>
                    <a:ext uri="{FF2B5EF4-FFF2-40B4-BE49-F238E27FC236}">
                      <a16:creationId xmlns:a16="http://schemas.microsoft.com/office/drawing/2014/main" id="{06090984-DCCC-AD06-8FC5-994B243FE264}"/>
                    </a:ext>
                  </a:extLst>
                </p:cNvPr>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11772;p70">
                <a:extLst>
                  <a:ext uri="{FF2B5EF4-FFF2-40B4-BE49-F238E27FC236}">
                    <a16:creationId xmlns:a16="http://schemas.microsoft.com/office/drawing/2014/main" id="{52615AFD-9F32-E073-548E-347ED77C3882}"/>
                  </a:ext>
                </a:extLst>
              </p:cNvPr>
              <p:cNvGrpSpPr/>
              <p:nvPr/>
            </p:nvGrpSpPr>
            <p:grpSpPr>
              <a:xfrm>
                <a:off x="4087382" y="3775674"/>
                <a:ext cx="31405" cy="26898"/>
                <a:chOff x="4087382" y="3775674"/>
                <a:chExt cx="31405" cy="26898"/>
              </a:xfrm>
            </p:grpSpPr>
            <p:sp>
              <p:nvSpPr>
                <p:cNvPr id="1889" name="Google Shape;11773;p70">
                  <a:extLst>
                    <a:ext uri="{FF2B5EF4-FFF2-40B4-BE49-F238E27FC236}">
                      <a16:creationId xmlns:a16="http://schemas.microsoft.com/office/drawing/2014/main" id="{601FE89E-2391-57FF-1C84-37F7A3AB2DF7}"/>
                    </a:ext>
                  </a:extLst>
                </p:cNvPr>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1774;p70">
                  <a:extLst>
                    <a:ext uri="{FF2B5EF4-FFF2-40B4-BE49-F238E27FC236}">
                      <a16:creationId xmlns:a16="http://schemas.microsoft.com/office/drawing/2014/main" id="{B19520C1-3D27-65BB-0DE7-73670876C6C5}"/>
                    </a:ext>
                  </a:extLst>
                </p:cNvPr>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11775;p70">
                <a:extLst>
                  <a:ext uri="{FF2B5EF4-FFF2-40B4-BE49-F238E27FC236}">
                    <a16:creationId xmlns:a16="http://schemas.microsoft.com/office/drawing/2014/main" id="{82F61098-08E1-13E2-AFA6-80A1BDB08403}"/>
                  </a:ext>
                </a:extLst>
              </p:cNvPr>
              <p:cNvGrpSpPr/>
              <p:nvPr/>
            </p:nvGrpSpPr>
            <p:grpSpPr>
              <a:xfrm>
                <a:off x="4118873" y="3856637"/>
                <a:ext cx="31405" cy="26906"/>
                <a:chOff x="4118873" y="3856637"/>
                <a:chExt cx="31405" cy="26906"/>
              </a:xfrm>
            </p:grpSpPr>
            <p:sp>
              <p:nvSpPr>
                <p:cNvPr id="1887" name="Google Shape;11776;p70">
                  <a:extLst>
                    <a:ext uri="{FF2B5EF4-FFF2-40B4-BE49-F238E27FC236}">
                      <a16:creationId xmlns:a16="http://schemas.microsoft.com/office/drawing/2014/main" id="{CAF6D11E-EC02-2842-CCC1-62FC6DA690C6}"/>
                    </a:ext>
                  </a:extLst>
                </p:cNvPr>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1777;p70">
                  <a:extLst>
                    <a:ext uri="{FF2B5EF4-FFF2-40B4-BE49-F238E27FC236}">
                      <a16:creationId xmlns:a16="http://schemas.microsoft.com/office/drawing/2014/main" id="{C21CDC4A-3FD6-4C40-4B5A-9541C3481DA2}"/>
                    </a:ext>
                  </a:extLst>
                </p:cNvPr>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11778;p70">
                <a:extLst>
                  <a:ext uri="{FF2B5EF4-FFF2-40B4-BE49-F238E27FC236}">
                    <a16:creationId xmlns:a16="http://schemas.microsoft.com/office/drawing/2014/main" id="{A58AF509-7E4F-EABC-C8A0-7030D241EAB5}"/>
                  </a:ext>
                </a:extLst>
              </p:cNvPr>
              <p:cNvGrpSpPr/>
              <p:nvPr/>
            </p:nvGrpSpPr>
            <p:grpSpPr>
              <a:xfrm>
                <a:off x="4168541" y="3639523"/>
                <a:ext cx="31499" cy="26906"/>
                <a:chOff x="4168541" y="3639523"/>
                <a:chExt cx="31499" cy="26906"/>
              </a:xfrm>
            </p:grpSpPr>
            <p:sp>
              <p:nvSpPr>
                <p:cNvPr id="1885" name="Google Shape;11779;p70">
                  <a:extLst>
                    <a:ext uri="{FF2B5EF4-FFF2-40B4-BE49-F238E27FC236}">
                      <a16:creationId xmlns:a16="http://schemas.microsoft.com/office/drawing/2014/main" id="{5358E5F4-5F07-1259-02D7-89A4674555CB}"/>
                    </a:ext>
                  </a:extLst>
                </p:cNvPr>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1780;p70">
                  <a:extLst>
                    <a:ext uri="{FF2B5EF4-FFF2-40B4-BE49-F238E27FC236}">
                      <a16:creationId xmlns:a16="http://schemas.microsoft.com/office/drawing/2014/main" id="{1E8BE511-A558-235F-5232-02CCC16E17A1}"/>
                    </a:ext>
                  </a:extLst>
                </p:cNvPr>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11781;p70">
                <a:extLst>
                  <a:ext uri="{FF2B5EF4-FFF2-40B4-BE49-F238E27FC236}">
                    <a16:creationId xmlns:a16="http://schemas.microsoft.com/office/drawing/2014/main" id="{380B32AA-1C50-EDFB-56CA-FB43E2362727}"/>
                  </a:ext>
                </a:extLst>
              </p:cNvPr>
              <p:cNvGrpSpPr/>
              <p:nvPr/>
            </p:nvGrpSpPr>
            <p:grpSpPr>
              <a:xfrm>
                <a:off x="3965789" y="3393545"/>
                <a:ext cx="31405" cy="26945"/>
                <a:chOff x="3965789" y="3393545"/>
                <a:chExt cx="31405" cy="26945"/>
              </a:xfrm>
            </p:grpSpPr>
            <p:sp>
              <p:nvSpPr>
                <p:cNvPr id="1883" name="Google Shape;11782;p70">
                  <a:extLst>
                    <a:ext uri="{FF2B5EF4-FFF2-40B4-BE49-F238E27FC236}">
                      <a16:creationId xmlns:a16="http://schemas.microsoft.com/office/drawing/2014/main" id="{94F3ED6D-19B5-DF3D-FFA5-3AA6CFA17FB9}"/>
                    </a:ext>
                  </a:extLst>
                </p:cNvPr>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1783;p70">
                  <a:extLst>
                    <a:ext uri="{FF2B5EF4-FFF2-40B4-BE49-F238E27FC236}">
                      <a16:creationId xmlns:a16="http://schemas.microsoft.com/office/drawing/2014/main" id="{0911B87B-AAB1-004F-0F36-CEC064254811}"/>
                    </a:ext>
                  </a:extLst>
                </p:cNvPr>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11784;p70">
                <a:extLst>
                  <a:ext uri="{FF2B5EF4-FFF2-40B4-BE49-F238E27FC236}">
                    <a16:creationId xmlns:a16="http://schemas.microsoft.com/office/drawing/2014/main" id="{D54B61A9-1B83-5C71-FF9A-88C62277C941}"/>
                  </a:ext>
                </a:extLst>
              </p:cNvPr>
              <p:cNvGrpSpPr/>
              <p:nvPr/>
            </p:nvGrpSpPr>
            <p:grpSpPr>
              <a:xfrm>
                <a:off x="3925166" y="3491008"/>
                <a:ext cx="31405" cy="27001"/>
                <a:chOff x="3925166" y="3491008"/>
                <a:chExt cx="31405" cy="27001"/>
              </a:xfrm>
            </p:grpSpPr>
            <p:sp>
              <p:nvSpPr>
                <p:cNvPr id="1881" name="Google Shape;11785;p70">
                  <a:extLst>
                    <a:ext uri="{FF2B5EF4-FFF2-40B4-BE49-F238E27FC236}">
                      <a16:creationId xmlns:a16="http://schemas.microsoft.com/office/drawing/2014/main" id="{B5089119-0702-89FA-52A7-7273D051CEA2}"/>
                    </a:ext>
                  </a:extLst>
                </p:cNvPr>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1786;p70">
                  <a:extLst>
                    <a:ext uri="{FF2B5EF4-FFF2-40B4-BE49-F238E27FC236}">
                      <a16:creationId xmlns:a16="http://schemas.microsoft.com/office/drawing/2014/main" id="{516A0D1E-26A7-8BF8-A9DC-5D5D324BB872}"/>
                    </a:ext>
                  </a:extLst>
                </p:cNvPr>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1787;p70">
                <a:extLst>
                  <a:ext uri="{FF2B5EF4-FFF2-40B4-BE49-F238E27FC236}">
                    <a16:creationId xmlns:a16="http://schemas.microsoft.com/office/drawing/2014/main" id="{8EA2AE98-7460-F56F-726C-4319C26C360D}"/>
                  </a:ext>
                </a:extLst>
              </p:cNvPr>
              <p:cNvGrpSpPr/>
              <p:nvPr/>
            </p:nvGrpSpPr>
            <p:grpSpPr>
              <a:xfrm>
                <a:off x="3682845" y="3340976"/>
                <a:ext cx="31397" cy="26898"/>
                <a:chOff x="3682845" y="3340976"/>
                <a:chExt cx="31397" cy="26898"/>
              </a:xfrm>
            </p:grpSpPr>
            <p:sp>
              <p:nvSpPr>
                <p:cNvPr id="1879" name="Google Shape;11788;p70">
                  <a:extLst>
                    <a:ext uri="{FF2B5EF4-FFF2-40B4-BE49-F238E27FC236}">
                      <a16:creationId xmlns:a16="http://schemas.microsoft.com/office/drawing/2014/main" id="{B36E97F0-FD68-F090-56E3-057C447E9A5B}"/>
                    </a:ext>
                  </a:extLst>
                </p:cNvPr>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1789;p70">
                  <a:extLst>
                    <a:ext uri="{FF2B5EF4-FFF2-40B4-BE49-F238E27FC236}">
                      <a16:creationId xmlns:a16="http://schemas.microsoft.com/office/drawing/2014/main" id="{3704432E-184B-D778-0694-2C66D00E1EE6}"/>
                    </a:ext>
                  </a:extLst>
                </p:cNvPr>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11790;p70">
                <a:extLst>
                  <a:ext uri="{FF2B5EF4-FFF2-40B4-BE49-F238E27FC236}">
                    <a16:creationId xmlns:a16="http://schemas.microsoft.com/office/drawing/2014/main" id="{90DC7F68-309A-B7E0-C0DF-0A8F62A049D1}"/>
                  </a:ext>
                </a:extLst>
              </p:cNvPr>
              <p:cNvGrpSpPr/>
              <p:nvPr/>
            </p:nvGrpSpPr>
            <p:grpSpPr>
              <a:xfrm>
                <a:off x="3795393" y="3353725"/>
                <a:ext cx="31499" cy="26993"/>
                <a:chOff x="3795393" y="3353725"/>
                <a:chExt cx="31499" cy="26993"/>
              </a:xfrm>
            </p:grpSpPr>
            <p:sp>
              <p:nvSpPr>
                <p:cNvPr id="1877" name="Google Shape;11791;p70">
                  <a:extLst>
                    <a:ext uri="{FF2B5EF4-FFF2-40B4-BE49-F238E27FC236}">
                      <a16:creationId xmlns:a16="http://schemas.microsoft.com/office/drawing/2014/main" id="{FAFB182A-9169-416E-168C-846673390F63}"/>
                    </a:ext>
                  </a:extLst>
                </p:cNvPr>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1792;p70">
                  <a:extLst>
                    <a:ext uri="{FF2B5EF4-FFF2-40B4-BE49-F238E27FC236}">
                      <a16:creationId xmlns:a16="http://schemas.microsoft.com/office/drawing/2014/main" id="{D6D34A27-086F-7096-EF8A-77B649308528}"/>
                    </a:ext>
                  </a:extLst>
                </p:cNvPr>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11793;p70">
                <a:extLst>
                  <a:ext uri="{FF2B5EF4-FFF2-40B4-BE49-F238E27FC236}">
                    <a16:creationId xmlns:a16="http://schemas.microsoft.com/office/drawing/2014/main" id="{B3CA0D53-A1EA-CA12-1F07-E9F9607ACD10}"/>
                  </a:ext>
                </a:extLst>
              </p:cNvPr>
              <p:cNvGrpSpPr/>
              <p:nvPr/>
            </p:nvGrpSpPr>
            <p:grpSpPr>
              <a:xfrm>
                <a:off x="4176909" y="4363221"/>
                <a:ext cx="38924" cy="33316"/>
                <a:chOff x="4176909" y="4363221"/>
                <a:chExt cx="38924" cy="33316"/>
              </a:xfrm>
            </p:grpSpPr>
            <p:sp>
              <p:nvSpPr>
                <p:cNvPr id="1875" name="Google Shape;11794;p70">
                  <a:extLst>
                    <a:ext uri="{FF2B5EF4-FFF2-40B4-BE49-F238E27FC236}">
                      <a16:creationId xmlns:a16="http://schemas.microsoft.com/office/drawing/2014/main" id="{AA5BF276-069B-1AA4-183E-C633D4B9FB73}"/>
                    </a:ext>
                  </a:extLst>
                </p:cNvPr>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1795;p70">
                  <a:extLst>
                    <a:ext uri="{FF2B5EF4-FFF2-40B4-BE49-F238E27FC236}">
                      <a16:creationId xmlns:a16="http://schemas.microsoft.com/office/drawing/2014/main" id="{20F87BBE-9EDD-A578-C8B2-19416047FE61}"/>
                    </a:ext>
                  </a:extLst>
                </p:cNvPr>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11796;p70">
                <a:extLst>
                  <a:ext uri="{FF2B5EF4-FFF2-40B4-BE49-F238E27FC236}">
                    <a16:creationId xmlns:a16="http://schemas.microsoft.com/office/drawing/2014/main" id="{25496B59-EBDC-D076-636A-D043CB84923F}"/>
                  </a:ext>
                </a:extLst>
              </p:cNvPr>
              <p:cNvGrpSpPr/>
              <p:nvPr/>
            </p:nvGrpSpPr>
            <p:grpSpPr>
              <a:xfrm>
                <a:off x="4226191" y="4007660"/>
                <a:ext cx="33560" cy="28770"/>
                <a:chOff x="4226191" y="4007660"/>
                <a:chExt cx="33560" cy="28770"/>
              </a:xfrm>
            </p:grpSpPr>
            <p:sp>
              <p:nvSpPr>
                <p:cNvPr id="1873" name="Google Shape;11797;p70">
                  <a:extLst>
                    <a:ext uri="{FF2B5EF4-FFF2-40B4-BE49-F238E27FC236}">
                      <a16:creationId xmlns:a16="http://schemas.microsoft.com/office/drawing/2014/main" id="{D6E0DC16-F657-ABF4-E88C-F507D58990D7}"/>
                    </a:ext>
                  </a:extLst>
                </p:cNvPr>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1798;p70">
                  <a:extLst>
                    <a:ext uri="{FF2B5EF4-FFF2-40B4-BE49-F238E27FC236}">
                      <a16:creationId xmlns:a16="http://schemas.microsoft.com/office/drawing/2014/main" id="{9648D759-4588-547A-A5EE-4B5333F78788}"/>
                    </a:ext>
                  </a:extLst>
                </p:cNvPr>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11799;p70">
                <a:extLst>
                  <a:ext uri="{FF2B5EF4-FFF2-40B4-BE49-F238E27FC236}">
                    <a16:creationId xmlns:a16="http://schemas.microsoft.com/office/drawing/2014/main" id="{A36BAEE5-1939-C3DA-7629-ED8002880909}"/>
                  </a:ext>
                </a:extLst>
              </p:cNvPr>
              <p:cNvGrpSpPr/>
              <p:nvPr/>
            </p:nvGrpSpPr>
            <p:grpSpPr>
              <a:xfrm>
                <a:off x="3597785" y="3377045"/>
                <a:ext cx="33591" cy="28699"/>
                <a:chOff x="3597785" y="3377045"/>
                <a:chExt cx="33591" cy="28699"/>
              </a:xfrm>
            </p:grpSpPr>
            <p:sp>
              <p:nvSpPr>
                <p:cNvPr id="1871" name="Google Shape;11800;p70">
                  <a:extLst>
                    <a:ext uri="{FF2B5EF4-FFF2-40B4-BE49-F238E27FC236}">
                      <a16:creationId xmlns:a16="http://schemas.microsoft.com/office/drawing/2014/main" id="{65890D54-805C-CEB8-1BC1-F3A5AB7AE68B}"/>
                    </a:ext>
                  </a:extLst>
                </p:cNvPr>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1801;p70">
                  <a:extLst>
                    <a:ext uri="{FF2B5EF4-FFF2-40B4-BE49-F238E27FC236}">
                      <a16:creationId xmlns:a16="http://schemas.microsoft.com/office/drawing/2014/main" id="{DF4B419E-C25C-3233-A7B8-A662A7F13E61}"/>
                    </a:ext>
                  </a:extLst>
                </p:cNvPr>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11802;p70">
                <a:extLst>
                  <a:ext uri="{FF2B5EF4-FFF2-40B4-BE49-F238E27FC236}">
                    <a16:creationId xmlns:a16="http://schemas.microsoft.com/office/drawing/2014/main" id="{6D35FF62-043F-6FD4-BDDF-66FBF3453BB2}"/>
                  </a:ext>
                </a:extLst>
              </p:cNvPr>
              <p:cNvGrpSpPr/>
              <p:nvPr/>
            </p:nvGrpSpPr>
            <p:grpSpPr>
              <a:xfrm>
                <a:off x="3887870" y="3669796"/>
                <a:ext cx="33591" cy="28692"/>
                <a:chOff x="3887870" y="3669796"/>
                <a:chExt cx="33591" cy="28692"/>
              </a:xfrm>
            </p:grpSpPr>
            <p:sp>
              <p:nvSpPr>
                <p:cNvPr id="1869" name="Google Shape;11803;p70">
                  <a:extLst>
                    <a:ext uri="{FF2B5EF4-FFF2-40B4-BE49-F238E27FC236}">
                      <a16:creationId xmlns:a16="http://schemas.microsoft.com/office/drawing/2014/main" id="{1A4CA480-EC1B-C7CA-E528-233BC4535F61}"/>
                    </a:ext>
                  </a:extLst>
                </p:cNvPr>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1804;p70">
                  <a:extLst>
                    <a:ext uri="{FF2B5EF4-FFF2-40B4-BE49-F238E27FC236}">
                      <a16:creationId xmlns:a16="http://schemas.microsoft.com/office/drawing/2014/main" id="{029A421E-8BA5-EB03-CA9E-3F52E0C85C81}"/>
                    </a:ext>
                  </a:extLst>
                </p:cNvPr>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11805;p70">
                <a:extLst>
                  <a:ext uri="{FF2B5EF4-FFF2-40B4-BE49-F238E27FC236}">
                    <a16:creationId xmlns:a16="http://schemas.microsoft.com/office/drawing/2014/main" id="{ECD24FC1-8B86-1EA6-DCE6-136A25A80F19}"/>
                  </a:ext>
                </a:extLst>
              </p:cNvPr>
              <p:cNvGrpSpPr/>
              <p:nvPr/>
            </p:nvGrpSpPr>
            <p:grpSpPr>
              <a:xfrm>
                <a:off x="3818320" y="3481625"/>
                <a:ext cx="33497" cy="28770"/>
                <a:chOff x="3818320" y="3481625"/>
                <a:chExt cx="33497" cy="28770"/>
              </a:xfrm>
            </p:grpSpPr>
            <p:sp>
              <p:nvSpPr>
                <p:cNvPr id="1867" name="Google Shape;11806;p70">
                  <a:extLst>
                    <a:ext uri="{FF2B5EF4-FFF2-40B4-BE49-F238E27FC236}">
                      <a16:creationId xmlns:a16="http://schemas.microsoft.com/office/drawing/2014/main" id="{14F7CACE-2366-DBC5-9809-5E4BCBCED957}"/>
                    </a:ext>
                  </a:extLst>
                </p:cNvPr>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1807;p70">
                  <a:extLst>
                    <a:ext uri="{FF2B5EF4-FFF2-40B4-BE49-F238E27FC236}">
                      <a16:creationId xmlns:a16="http://schemas.microsoft.com/office/drawing/2014/main" id="{34EA0342-EA86-D3BC-22AC-C49CAB848487}"/>
                    </a:ext>
                  </a:extLst>
                </p:cNvPr>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1808;p70">
                <a:extLst>
                  <a:ext uri="{FF2B5EF4-FFF2-40B4-BE49-F238E27FC236}">
                    <a16:creationId xmlns:a16="http://schemas.microsoft.com/office/drawing/2014/main" id="{0C88DB80-C23E-C8E4-A0C8-52321E0C4279}"/>
                  </a:ext>
                </a:extLst>
              </p:cNvPr>
              <p:cNvGrpSpPr/>
              <p:nvPr/>
            </p:nvGrpSpPr>
            <p:grpSpPr>
              <a:xfrm>
                <a:off x="4278139" y="4120948"/>
                <a:ext cx="37492" cy="32129"/>
                <a:chOff x="4278139" y="4120948"/>
                <a:chExt cx="37492" cy="32129"/>
              </a:xfrm>
            </p:grpSpPr>
            <p:sp>
              <p:nvSpPr>
                <p:cNvPr id="1865" name="Google Shape;11809;p70">
                  <a:extLst>
                    <a:ext uri="{FF2B5EF4-FFF2-40B4-BE49-F238E27FC236}">
                      <a16:creationId xmlns:a16="http://schemas.microsoft.com/office/drawing/2014/main" id="{438C906E-404D-AE9F-5FE4-DDF482E33EB8}"/>
                    </a:ext>
                  </a:extLst>
                </p:cNvPr>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1810;p70">
                  <a:extLst>
                    <a:ext uri="{FF2B5EF4-FFF2-40B4-BE49-F238E27FC236}">
                      <a16:creationId xmlns:a16="http://schemas.microsoft.com/office/drawing/2014/main" id="{15497C3D-3C77-7B7D-BEE2-1573113EE499}"/>
                    </a:ext>
                  </a:extLst>
                </p:cNvPr>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11811;p70">
                <a:extLst>
                  <a:ext uri="{FF2B5EF4-FFF2-40B4-BE49-F238E27FC236}">
                    <a16:creationId xmlns:a16="http://schemas.microsoft.com/office/drawing/2014/main" id="{BBE85E43-7849-3537-027F-6336CD3A1F30}"/>
                  </a:ext>
                </a:extLst>
              </p:cNvPr>
              <p:cNvGrpSpPr/>
              <p:nvPr/>
            </p:nvGrpSpPr>
            <p:grpSpPr>
              <a:xfrm>
                <a:off x="4419898" y="3977388"/>
                <a:ext cx="33497" cy="28692"/>
                <a:chOff x="4419898" y="3977388"/>
                <a:chExt cx="33497" cy="28692"/>
              </a:xfrm>
            </p:grpSpPr>
            <p:sp>
              <p:nvSpPr>
                <p:cNvPr id="1863" name="Google Shape;11812;p70">
                  <a:extLst>
                    <a:ext uri="{FF2B5EF4-FFF2-40B4-BE49-F238E27FC236}">
                      <a16:creationId xmlns:a16="http://schemas.microsoft.com/office/drawing/2014/main" id="{57FD99C1-10CC-683D-5544-FA9C3FACE80E}"/>
                    </a:ext>
                  </a:extLst>
                </p:cNvPr>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1813;p70">
                  <a:extLst>
                    <a:ext uri="{FF2B5EF4-FFF2-40B4-BE49-F238E27FC236}">
                      <a16:creationId xmlns:a16="http://schemas.microsoft.com/office/drawing/2014/main" id="{88460996-668D-A752-6665-F07B7A18DE2A}"/>
                    </a:ext>
                  </a:extLst>
                </p:cNvPr>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11814;p70">
                <a:extLst>
                  <a:ext uri="{FF2B5EF4-FFF2-40B4-BE49-F238E27FC236}">
                    <a16:creationId xmlns:a16="http://schemas.microsoft.com/office/drawing/2014/main" id="{58C6B351-763B-B278-9017-106D05C1CCAF}"/>
                  </a:ext>
                </a:extLst>
              </p:cNvPr>
              <p:cNvGrpSpPr/>
              <p:nvPr/>
            </p:nvGrpSpPr>
            <p:grpSpPr>
              <a:xfrm>
                <a:off x="4158930" y="4034684"/>
                <a:ext cx="33497" cy="28762"/>
                <a:chOff x="4158930" y="4034684"/>
                <a:chExt cx="33497" cy="28762"/>
              </a:xfrm>
            </p:grpSpPr>
            <p:sp>
              <p:nvSpPr>
                <p:cNvPr id="1861" name="Google Shape;11815;p70">
                  <a:extLst>
                    <a:ext uri="{FF2B5EF4-FFF2-40B4-BE49-F238E27FC236}">
                      <a16:creationId xmlns:a16="http://schemas.microsoft.com/office/drawing/2014/main" id="{EA9F0E7D-A321-3B61-1E6D-24187B98497D}"/>
                    </a:ext>
                  </a:extLst>
                </p:cNvPr>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1816;p70">
                  <a:extLst>
                    <a:ext uri="{FF2B5EF4-FFF2-40B4-BE49-F238E27FC236}">
                      <a16:creationId xmlns:a16="http://schemas.microsoft.com/office/drawing/2014/main" id="{D2C25A3A-5600-D7A1-6964-BE05FBFC8DD9}"/>
                    </a:ext>
                  </a:extLst>
                </p:cNvPr>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11817;p70">
                <a:extLst>
                  <a:ext uri="{FF2B5EF4-FFF2-40B4-BE49-F238E27FC236}">
                    <a16:creationId xmlns:a16="http://schemas.microsoft.com/office/drawing/2014/main" id="{8B943150-F015-8A53-04A4-71BF0CC33D6F}"/>
                  </a:ext>
                </a:extLst>
              </p:cNvPr>
              <p:cNvGrpSpPr/>
              <p:nvPr/>
            </p:nvGrpSpPr>
            <p:grpSpPr>
              <a:xfrm>
                <a:off x="4134949" y="3957049"/>
                <a:ext cx="33497" cy="28770"/>
                <a:chOff x="4134949" y="3957049"/>
                <a:chExt cx="33497" cy="28770"/>
              </a:xfrm>
            </p:grpSpPr>
            <p:sp>
              <p:nvSpPr>
                <p:cNvPr id="1859" name="Google Shape;11818;p70">
                  <a:extLst>
                    <a:ext uri="{FF2B5EF4-FFF2-40B4-BE49-F238E27FC236}">
                      <a16:creationId xmlns:a16="http://schemas.microsoft.com/office/drawing/2014/main" id="{0212EAEB-55A9-522B-0B42-63DFB2F55DC5}"/>
                    </a:ext>
                  </a:extLst>
                </p:cNvPr>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1819;p70">
                  <a:extLst>
                    <a:ext uri="{FF2B5EF4-FFF2-40B4-BE49-F238E27FC236}">
                      <a16:creationId xmlns:a16="http://schemas.microsoft.com/office/drawing/2014/main" id="{9CC28CA1-6205-CB05-7086-DFAFCA835141}"/>
                    </a:ext>
                  </a:extLst>
                </p:cNvPr>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11820;p70">
                <a:extLst>
                  <a:ext uri="{FF2B5EF4-FFF2-40B4-BE49-F238E27FC236}">
                    <a16:creationId xmlns:a16="http://schemas.microsoft.com/office/drawing/2014/main" id="{70C392BA-CAF1-E642-5098-21E1E8907356}"/>
                  </a:ext>
                </a:extLst>
              </p:cNvPr>
              <p:cNvGrpSpPr/>
              <p:nvPr/>
            </p:nvGrpSpPr>
            <p:grpSpPr>
              <a:xfrm>
                <a:off x="4193653" y="4184403"/>
                <a:ext cx="43580" cy="37264"/>
                <a:chOff x="4193653" y="4184403"/>
                <a:chExt cx="43580" cy="37264"/>
              </a:xfrm>
            </p:grpSpPr>
            <p:sp>
              <p:nvSpPr>
                <p:cNvPr id="1857" name="Google Shape;11821;p70">
                  <a:extLst>
                    <a:ext uri="{FF2B5EF4-FFF2-40B4-BE49-F238E27FC236}">
                      <a16:creationId xmlns:a16="http://schemas.microsoft.com/office/drawing/2014/main" id="{1ABEC06F-9FDB-8CF2-2CF6-A6543B196F88}"/>
                    </a:ext>
                  </a:extLst>
                </p:cNvPr>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1822;p70">
                  <a:extLst>
                    <a:ext uri="{FF2B5EF4-FFF2-40B4-BE49-F238E27FC236}">
                      <a16:creationId xmlns:a16="http://schemas.microsoft.com/office/drawing/2014/main" id="{6A31D851-6761-CC49-DA3A-AD3403B46895}"/>
                    </a:ext>
                  </a:extLst>
                </p:cNvPr>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11823;p70">
                <a:extLst>
                  <a:ext uri="{FF2B5EF4-FFF2-40B4-BE49-F238E27FC236}">
                    <a16:creationId xmlns:a16="http://schemas.microsoft.com/office/drawing/2014/main" id="{85D38075-F0B4-9489-34B6-CE6952BBFE0D}"/>
                  </a:ext>
                </a:extLst>
              </p:cNvPr>
              <p:cNvGrpSpPr/>
              <p:nvPr/>
            </p:nvGrpSpPr>
            <p:grpSpPr>
              <a:xfrm>
                <a:off x="4343600" y="3943844"/>
                <a:ext cx="43580" cy="37312"/>
                <a:chOff x="4343600" y="3943844"/>
                <a:chExt cx="43580" cy="37312"/>
              </a:xfrm>
            </p:grpSpPr>
            <p:sp>
              <p:nvSpPr>
                <p:cNvPr id="63" name="Google Shape;11824;p70">
                  <a:extLst>
                    <a:ext uri="{FF2B5EF4-FFF2-40B4-BE49-F238E27FC236}">
                      <a16:creationId xmlns:a16="http://schemas.microsoft.com/office/drawing/2014/main" id="{885E4989-FFD3-5F71-92C9-5DFE3484FCB7}"/>
                    </a:ext>
                  </a:extLst>
                </p:cNvPr>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1825;p70">
                  <a:extLst>
                    <a:ext uri="{FF2B5EF4-FFF2-40B4-BE49-F238E27FC236}">
                      <a16:creationId xmlns:a16="http://schemas.microsoft.com/office/drawing/2014/main" id="{95FF27F5-5F9B-91AE-1574-1126B256990E}"/>
                    </a:ext>
                  </a:extLst>
                </p:cNvPr>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11826;p70">
                <a:extLst>
                  <a:ext uri="{FF2B5EF4-FFF2-40B4-BE49-F238E27FC236}">
                    <a16:creationId xmlns:a16="http://schemas.microsoft.com/office/drawing/2014/main" id="{50D57E40-3BFD-D3A7-8943-56AFB42A7574}"/>
                  </a:ext>
                </a:extLst>
              </p:cNvPr>
              <p:cNvGrpSpPr/>
              <p:nvPr/>
            </p:nvGrpSpPr>
            <p:grpSpPr>
              <a:xfrm>
                <a:off x="4172339" y="3381693"/>
                <a:ext cx="31499" cy="27001"/>
                <a:chOff x="4172339" y="3381693"/>
                <a:chExt cx="31499" cy="27001"/>
              </a:xfrm>
            </p:grpSpPr>
            <p:sp>
              <p:nvSpPr>
                <p:cNvPr id="61" name="Google Shape;11827;p70">
                  <a:extLst>
                    <a:ext uri="{FF2B5EF4-FFF2-40B4-BE49-F238E27FC236}">
                      <a16:creationId xmlns:a16="http://schemas.microsoft.com/office/drawing/2014/main" id="{117A797A-BFE8-D87C-A90E-6FEE3EEA9A14}"/>
                    </a:ext>
                  </a:extLst>
                </p:cNvPr>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828;p70">
                  <a:extLst>
                    <a:ext uri="{FF2B5EF4-FFF2-40B4-BE49-F238E27FC236}">
                      <a16:creationId xmlns:a16="http://schemas.microsoft.com/office/drawing/2014/main" id="{52E4DBB3-3EB8-8A61-21AA-5D6F5F412930}"/>
                    </a:ext>
                  </a:extLst>
                </p:cNvPr>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ES"/>
            </a:p>
          </p:txBody>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txBody>
            <a:bodyPr/>
            <a:lstStyle/>
            <a:p>
              <a:endParaRPr lang="es-ES"/>
            </a:p>
          </p:txBody>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txBody>
            <a:bodyPr/>
            <a:lstStyle/>
            <a:p>
              <a:endParaRPr lang="es-ES"/>
            </a:p>
          </p:txBody>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txBody>
            <a:bodyPr/>
            <a:lstStyle/>
            <a:p>
              <a:endParaRPr lang="es-ES"/>
            </a:p>
          </p:txBody>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txBody>
            <a:bodyPr/>
            <a:lstStyle/>
            <a:p>
              <a:endParaRPr lang="es-ES"/>
            </a:p>
          </p:txBody>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txBody>
            <a:bodyPr/>
            <a:lstStyle/>
            <a:p>
              <a:endParaRPr lang="es-ES"/>
            </a:p>
          </p:txBody>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txBody>
            <a:bodyPr/>
            <a:lstStyle/>
            <a:p>
              <a:endParaRPr lang="es-ES"/>
            </a:p>
          </p:txBody>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s-ES"/>
            </a:p>
          </p:txBody>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s-ES"/>
            </a:p>
          </p:txBody>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grpSp>
        <p:nvGrpSpPr>
          <p:cNvPr id="2" name="Google Shape;1690;p35">
            <a:extLst>
              <a:ext uri="{FF2B5EF4-FFF2-40B4-BE49-F238E27FC236}">
                <a16:creationId xmlns:a16="http://schemas.microsoft.com/office/drawing/2014/main" id="{FF55DB7D-146F-8864-262A-83B2A43C3295}"/>
              </a:ext>
            </a:extLst>
          </p:cNvPr>
          <p:cNvGrpSpPr/>
          <p:nvPr/>
        </p:nvGrpSpPr>
        <p:grpSpPr>
          <a:xfrm>
            <a:off x="303210" y="3085031"/>
            <a:ext cx="1645231" cy="2058367"/>
            <a:chOff x="469775" y="238125"/>
            <a:chExt cx="6679425" cy="5229600"/>
          </a:xfrm>
        </p:grpSpPr>
        <p:sp>
          <p:nvSpPr>
            <p:cNvPr id="3" name="Google Shape;1691;p35">
              <a:extLst>
                <a:ext uri="{FF2B5EF4-FFF2-40B4-BE49-F238E27FC236}">
                  <a16:creationId xmlns:a16="http://schemas.microsoft.com/office/drawing/2014/main" id="{46C1D60F-1430-528A-4783-C761B42AC076}"/>
                </a:ext>
              </a:extLst>
            </p:cNvPr>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92;p35">
              <a:extLst>
                <a:ext uri="{FF2B5EF4-FFF2-40B4-BE49-F238E27FC236}">
                  <a16:creationId xmlns:a16="http://schemas.microsoft.com/office/drawing/2014/main" id="{278F8811-3FC8-50AA-8CF9-4F6F68D08A70}"/>
                </a:ext>
              </a:extLst>
            </p:cNvPr>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93;p35">
              <a:extLst>
                <a:ext uri="{FF2B5EF4-FFF2-40B4-BE49-F238E27FC236}">
                  <a16:creationId xmlns:a16="http://schemas.microsoft.com/office/drawing/2014/main" id="{D2B61B8E-F70B-E6CE-2089-6CDDEDD9CE93}"/>
                </a:ext>
              </a:extLst>
            </p:cNvPr>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694;p35">
              <a:extLst>
                <a:ext uri="{FF2B5EF4-FFF2-40B4-BE49-F238E27FC236}">
                  <a16:creationId xmlns:a16="http://schemas.microsoft.com/office/drawing/2014/main" id="{3D2D7949-47CF-A6EA-A9BF-744F05ACBAC8}"/>
                </a:ext>
              </a:extLst>
            </p:cNvPr>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95;p35">
              <a:extLst>
                <a:ext uri="{FF2B5EF4-FFF2-40B4-BE49-F238E27FC236}">
                  <a16:creationId xmlns:a16="http://schemas.microsoft.com/office/drawing/2014/main" id="{4503330B-4235-5526-5C0E-5FE53943BE46}"/>
                </a:ext>
              </a:extLst>
            </p:cNvPr>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96;p35">
              <a:extLst>
                <a:ext uri="{FF2B5EF4-FFF2-40B4-BE49-F238E27FC236}">
                  <a16:creationId xmlns:a16="http://schemas.microsoft.com/office/drawing/2014/main" id="{12200412-130F-7577-399F-77BAA51F748B}"/>
                </a:ext>
              </a:extLst>
            </p:cNvPr>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97;p35">
              <a:extLst>
                <a:ext uri="{FF2B5EF4-FFF2-40B4-BE49-F238E27FC236}">
                  <a16:creationId xmlns:a16="http://schemas.microsoft.com/office/drawing/2014/main" id="{CB7CB1A8-ECB5-7833-4CAB-9FEAB0630CE8}"/>
                </a:ext>
              </a:extLst>
            </p:cNvPr>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98;p35">
              <a:extLst>
                <a:ext uri="{FF2B5EF4-FFF2-40B4-BE49-F238E27FC236}">
                  <a16:creationId xmlns:a16="http://schemas.microsoft.com/office/drawing/2014/main" id="{EC5D9D4B-2107-8F5E-A7F2-A0EEBE8799C1}"/>
                </a:ext>
              </a:extLst>
            </p:cNvPr>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99;p35">
              <a:extLst>
                <a:ext uri="{FF2B5EF4-FFF2-40B4-BE49-F238E27FC236}">
                  <a16:creationId xmlns:a16="http://schemas.microsoft.com/office/drawing/2014/main" id="{15A51289-3B11-CA21-40A5-3B024F3AF52E}"/>
                </a:ext>
              </a:extLst>
            </p:cNvPr>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700;p35">
              <a:extLst>
                <a:ext uri="{FF2B5EF4-FFF2-40B4-BE49-F238E27FC236}">
                  <a16:creationId xmlns:a16="http://schemas.microsoft.com/office/drawing/2014/main" id="{82AA8CBD-BEBE-362E-31D3-A8871FA5B6E4}"/>
                </a:ext>
              </a:extLst>
            </p:cNvPr>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1;p35">
              <a:extLst>
                <a:ext uri="{FF2B5EF4-FFF2-40B4-BE49-F238E27FC236}">
                  <a16:creationId xmlns:a16="http://schemas.microsoft.com/office/drawing/2014/main" id="{5A0DCF3D-757D-0DE8-ED7A-66A5DD84AC08}"/>
                </a:ext>
              </a:extLst>
            </p:cNvPr>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702;p35">
              <a:extLst>
                <a:ext uri="{FF2B5EF4-FFF2-40B4-BE49-F238E27FC236}">
                  <a16:creationId xmlns:a16="http://schemas.microsoft.com/office/drawing/2014/main" id="{81AE12CB-27AB-229B-7B93-13A76007FE0C}"/>
                </a:ext>
              </a:extLst>
            </p:cNvPr>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03;p35">
              <a:extLst>
                <a:ext uri="{FF2B5EF4-FFF2-40B4-BE49-F238E27FC236}">
                  <a16:creationId xmlns:a16="http://schemas.microsoft.com/office/drawing/2014/main" id="{559B45BA-CA34-8989-E5CE-065AB08D90B9}"/>
                </a:ext>
              </a:extLst>
            </p:cNvPr>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04;p35">
              <a:extLst>
                <a:ext uri="{FF2B5EF4-FFF2-40B4-BE49-F238E27FC236}">
                  <a16:creationId xmlns:a16="http://schemas.microsoft.com/office/drawing/2014/main" id="{DE448C61-A051-DBBD-6AAA-F22C1929C85F}"/>
                </a:ext>
              </a:extLst>
            </p:cNvPr>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05;p35">
              <a:extLst>
                <a:ext uri="{FF2B5EF4-FFF2-40B4-BE49-F238E27FC236}">
                  <a16:creationId xmlns:a16="http://schemas.microsoft.com/office/drawing/2014/main" id="{96A23B5F-D637-6070-D91C-F2C3AF94F916}"/>
                </a:ext>
              </a:extLst>
            </p:cNvPr>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06;p35">
              <a:extLst>
                <a:ext uri="{FF2B5EF4-FFF2-40B4-BE49-F238E27FC236}">
                  <a16:creationId xmlns:a16="http://schemas.microsoft.com/office/drawing/2014/main" id="{03884CC0-1D22-18BF-CA35-18E5045E4D66}"/>
                </a:ext>
              </a:extLst>
            </p:cNvPr>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07;p35">
              <a:extLst>
                <a:ext uri="{FF2B5EF4-FFF2-40B4-BE49-F238E27FC236}">
                  <a16:creationId xmlns:a16="http://schemas.microsoft.com/office/drawing/2014/main" id="{E05866EB-330E-3152-0F9E-5A5A1A49CA93}"/>
                </a:ext>
              </a:extLst>
            </p:cNvPr>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08;p35">
              <a:extLst>
                <a:ext uri="{FF2B5EF4-FFF2-40B4-BE49-F238E27FC236}">
                  <a16:creationId xmlns:a16="http://schemas.microsoft.com/office/drawing/2014/main" id="{3D053737-1E3B-AD0C-2B05-37E322B9B1ED}"/>
                </a:ext>
              </a:extLst>
            </p:cNvPr>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09;p35">
              <a:extLst>
                <a:ext uri="{FF2B5EF4-FFF2-40B4-BE49-F238E27FC236}">
                  <a16:creationId xmlns:a16="http://schemas.microsoft.com/office/drawing/2014/main" id="{CD4ECDDC-D6F2-FBF4-EDFE-7FF029995AE1}"/>
                </a:ext>
              </a:extLst>
            </p:cNvPr>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10;p35">
              <a:extLst>
                <a:ext uri="{FF2B5EF4-FFF2-40B4-BE49-F238E27FC236}">
                  <a16:creationId xmlns:a16="http://schemas.microsoft.com/office/drawing/2014/main" id="{32A4F12D-7323-9E04-C3F4-1B8D846FC0AE}"/>
                </a:ext>
              </a:extLst>
            </p:cNvPr>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11;p35">
              <a:extLst>
                <a:ext uri="{FF2B5EF4-FFF2-40B4-BE49-F238E27FC236}">
                  <a16:creationId xmlns:a16="http://schemas.microsoft.com/office/drawing/2014/main" id="{C2260BB2-260D-B943-90D9-B4B7F4DAE84C}"/>
                </a:ext>
              </a:extLst>
            </p:cNvPr>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12;p35">
              <a:extLst>
                <a:ext uri="{FF2B5EF4-FFF2-40B4-BE49-F238E27FC236}">
                  <a16:creationId xmlns:a16="http://schemas.microsoft.com/office/drawing/2014/main" id="{68472C1B-296D-9C0B-4C68-5447502A8F13}"/>
                </a:ext>
              </a:extLst>
            </p:cNvPr>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13;p35">
              <a:extLst>
                <a:ext uri="{FF2B5EF4-FFF2-40B4-BE49-F238E27FC236}">
                  <a16:creationId xmlns:a16="http://schemas.microsoft.com/office/drawing/2014/main" id="{70B8FA40-C173-0974-69EF-DB4B50D7FFCB}"/>
                </a:ext>
              </a:extLst>
            </p:cNvPr>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14;p35">
              <a:extLst>
                <a:ext uri="{FF2B5EF4-FFF2-40B4-BE49-F238E27FC236}">
                  <a16:creationId xmlns:a16="http://schemas.microsoft.com/office/drawing/2014/main" id="{B197B9B3-567C-9B34-0883-3A8CBD1475EE}"/>
                </a:ext>
              </a:extLst>
            </p:cNvPr>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15;p35">
              <a:extLst>
                <a:ext uri="{FF2B5EF4-FFF2-40B4-BE49-F238E27FC236}">
                  <a16:creationId xmlns:a16="http://schemas.microsoft.com/office/drawing/2014/main" id="{0A0ABDF7-0377-E39F-2D71-8240434ABCE2}"/>
                </a:ext>
              </a:extLst>
            </p:cNvPr>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16;p35">
              <a:extLst>
                <a:ext uri="{FF2B5EF4-FFF2-40B4-BE49-F238E27FC236}">
                  <a16:creationId xmlns:a16="http://schemas.microsoft.com/office/drawing/2014/main" id="{43A53434-B62D-03A8-CEAA-F48EF343D33B}"/>
                </a:ext>
              </a:extLst>
            </p:cNvPr>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17;p35">
              <a:extLst>
                <a:ext uri="{FF2B5EF4-FFF2-40B4-BE49-F238E27FC236}">
                  <a16:creationId xmlns:a16="http://schemas.microsoft.com/office/drawing/2014/main" id="{6632D8E0-1FEA-5CB7-E8E7-1EDDA07CEEED}"/>
                </a:ext>
              </a:extLst>
            </p:cNvPr>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18;p35">
              <a:extLst>
                <a:ext uri="{FF2B5EF4-FFF2-40B4-BE49-F238E27FC236}">
                  <a16:creationId xmlns:a16="http://schemas.microsoft.com/office/drawing/2014/main" id="{5946FB0D-19D6-2D6B-C313-ED1BA903730F}"/>
                </a:ext>
              </a:extLst>
            </p:cNvPr>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19;p35">
              <a:extLst>
                <a:ext uri="{FF2B5EF4-FFF2-40B4-BE49-F238E27FC236}">
                  <a16:creationId xmlns:a16="http://schemas.microsoft.com/office/drawing/2014/main" id="{8E14ADF5-368E-9E7A-F5A3-1C195DE8C379}"/>
                </a:ext>
              </a:extLst>
            </p:cNvPr>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20;p35">
              <a:extLst>
                <a:ext uri="{FF2B5EF4-FFF2-40B4-BE49-F238E27FC236}">
                  <a16:creationId xmlns:a16="http://schemas.microsoft.com/office/drawing/2014/main" id="{B96761CE-D54D-A66E-8892-A4F6361D4C6C}"/>
                </a:ext>
              </a:extLst>
            </p:cNvPr>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21;p35">
              <a:extLst>
                <a:ext uri="{FF2B5EF4-FFF2-40B4-BE49-F238E27FC236}">
                  <a16:creationId xmlns:a16="http://schemas.microsoft.com/office/drawing/2014/main" id="{E92F8324-03F0-32B5-2ADA-2980C43EFF29}"/>
                </a:ext>
              </a:extLst>
            </p:cNvPr>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22;p35">
              <a:extLst>
                <a:ext uri="{FF2B5EF4-FFF2-40B4-BE49-F238E27FC236}">
                  <a16:creationId xmlns:a16="http://schemas.microsoft.com/office/drawing/2014/main" id="{0947B4B4-F35B-1FDB-77CF-7CBD39E20875}"/>
                </a:ext>
              </a:extLst>
            </p:cNvPr>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23;p35">
              <a:extLst>
                <a:ext uri="{FF2B5EF4-FFF2-40B4-BE49-F238E27FC236}">
                  <a16:creationId xmlns:a16="http://schemas.microsoft.com/office/drawing/2014/main" id="{CD716241-C3F0-7C1A-96E3-D10827F7B8F1}"/>
                </a:ext>
              </a:extLst>
            </p:cNvPr>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24;p35">
              <a:extLst>
                <a:ext uri="{FF2B5EF4-FFF2-40B4-BE49-F238E27FC236}">
                  <a16:creationId xmlns:a16="http://schemas.microsoft.com/office/drawing/2014/main" id="{02A9D7B9-7817-053D-F51C-69F122EB2F9E}"/>
                </a:ext>
              </a:extLst>
            </p:cNvPr>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25;p35">
              <a:extLst>
                <a:ext uri="{FF2B5EF4-FFF2-40B4-BE49-F238E27FC236}">
                  <a16:creationId xmlns:a16="http://schemas.microsoft.com/office/drawing/2014/main" id="{5BDB194F-6670-4767-0D4D-2A815CB49360}"/>
                </a:ext>
              </a:extLst>
            </p:cNvPr>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26;p35">
              <a:extLst>
                <a:ext uri="{FF2B5EF4-FFF2-40B4-BE49-F238E27FC236}">
                  <a16:creationId xmlns:a16="http://schemas.microsoft.com/office/drawing/2014/main" id="{A25BE65E-CD48-F407-447A-F731A2108C2B}"/>
                </a:ext>
              </a:extLst>
            </p:cNvPr>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27;p35">
              <a:extLst>
                <a:ext uri="{FF2B5EF4-FFF2-40B4-BE49-F238E27FC236}">
                  <a16:creationId xmlns:a16="http://schemas.microsoft.com/office/drawing/2014/main" id="{1873B684-0F4E-523E-9217-AA9EDA0F41F6}"/>
                </a:ext>
              </a:extLst>
            </p:cNvPr>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728;p35">
              <a:extLst>
                <a:ext uri="{FF2B5EF4-FFF2-40B4-BE49-F238E27FC236}">
                  <a16:creationId xmlns:a16="http://schemas.microsoft.com/office/drawing/2014/main" id="{BD5F7860-3495-C617-E246-DE5C61A5D501}"/>
                </a:ext>
              </a:extLst>
            </p:cNvPr>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29;p35">
              <a:extLst>
                <a:ext uri="{FF2B5EF4-FFF2-40B4-BE49-F238E27FC236}">
                  <a16:creationId xmlns:a16="http://schemas.microsoft.com/office/drawing/2014/main" id="{2B54189C-D541-2C0B-493B-599774FA6B62}"/>
                </a:ext>
              </a:extLst>
            </p:cNvPr>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30;p35">
              <a:extLst>
                <a:ext uri="{FF2B5EF4-FFF2-40B4-BE49-F238E27FC236}">
                  <a16:creationId xmlns:a16="http://schemas.microsoft.com/office/drawing/2014/main" id="{C9B73C72-6003-739A-5E1B-34C72FED45B9}"/>
                </a:ext>
              </a:extLst>
            </p:cNvPr>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731;p35">
              <a:extLst>
                <a:ext uri="{FF2B5EF4-FFF2-40B4-BE49-F238E27FC236}">
                  <a16:creationId xmlns:a16="http://schemas.microsoft.com/office/drawing/2014/main" id="{23B9F5D7-A4A3-39A0-0D4F-690619C94041}"/>
                </a:ext>
              </a:extLst>
            </p:cNvPr>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732;p35">
              <a:extLst>
                <a:ext uri="{FF2B5EF4-FFF2-40B4-BE49-F238E27FC236}">
                  <a16:creationId xmlns:a16="http://schemas.microsoft.com/office/drawing/2014/main" id="{1345D77B-40AF-C62F-A373-A8FC5EF00D1B}"/>
                </a:ext>
              </a:extLst>
            </p:cNvPr>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33;p35">
              <a:extLst>
                <a:ext uri="{FF2B5EF4-FFF2-40B4-BE49-F238E27FC236}">
                  <a16:creationId xmlns:a16="http://schemas.microsoft.com/office/drawing/2014/main" id="{019FB592-9093-69EC-359C-AEF1A13EAA24}"/>
                </a:ext>
              </a:extLst>
            </p:cNvPr>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734;p35">
              <a:extLst>
                <a:ext uri="{FF2B5EF4-FFF2-40B4-BE49-F238E27FC236}">
                  <a16:creationId xmlns:a16="http://schemas.microsoft.com/office/drawing/2014/main" id="{9591BA13-3DC2-3AD0-19FA-B72B5D7D7AA7}"/>
                </a:ext>
              </a:extLst>
            </p:cNvPr>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735;p35">
              <a:extLst>
                <a:ext uri="{FF2B5EF4-FFF2-40B4-BE49-F238E27FC236}">
                  <a16:creationId xmlns:a16="http://schemas.microsoft.com/office/drawing/2014/main" id="{610BB251-9D08-9E8E-A6AD-2EE5C35E6C01}"/>
                </a:ext>
              </a:extLst>
            </p:cNvPr>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36;p35">
              <a:extLst>
                <a:ext uri="{FF2B5EF4-FFF2-40B4-BE49-F238E27FC236}">
                  <a16:creationId xmlns:a16="http://schemas.microsoft.com/office/drawing/2014/main" id="{B9CFA34C-1473-26E4-1035-58FB1B65B6FA}"/>
                </a:ext>
              </a:extLst>
            </p:cNvPr>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37;p35">
              <a:extLst>
                <a:ext uri="{FF2B5EF4-FFF2-40B4-BE49-F238E27FC236}">
                  <a16:creationId xmlns:a16="http://schemas.microsoft.com/office/drawing/2014/main" id="{5B64B347-3F42-AEAC-E6DB-E6CE2BFF75E1}"/>
                </a:ext>
              </a:extLst>
            </p:cNvPr>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38;p35">
              <a:extLst>
                <a:ext uri="{FF2B5EF4-FFF2-40B4-BE49-F238E27FC236}">
                  <a16:creationId xmlns:a16="http://schemas.microsoft.com/office/drawing/2014/main" id="{87D2E800-B5E2-0EAC-7AB2-A4AA717F6354}"/>
                </a:ext>
              </a:extLst>
            </p:cNvPr>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39;p35">
              <a:extLst>
                <a:ext uri="{FF2B5EF4-FFF2-40B4-BE49-F238E27FC236}">
                  <a16:creationId xmlns:a16="http://schemas.microsoft.com/office/drawing/2014/main" id="{C0B270DD-DF08-4A88-6DDB-E7518984C1B2}"/>
                </a:ext>
              </a:extLst>
            </p:cNvPr>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40;p35">
              <a:extLst>
                <a:ext uri="{FF2B5EF4-FFF2-40B4-BE49-F238E27FC236}">
                  <a16:creationId xmlns:a16="http://schemas.microsoft.com/office/drawing/2014/main" id="{0770A943-58BB-805B-D6C8-20054474E100}"/>
                </a:ext>
              </a:extLst>
            </p:cNvPr>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41;p35">
              <a:extLst>
                <a:ext uri="{FF2B5EF4-FFF2-40B4-BE49-F238E27FC236}">
                  <a16:creationId xmlns:a16="http://schemas.microsoft.com/office/drawing/2014/main" id="{92659D91-13B5-9F43-3D82-BC69BFBCEF70}"/>
                </a:ext>
              </a:extLst>
            </p:cNvPr>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42;p35">
              <a:extLst>
                <a:ext uri="{FF2B5EF4-FFF2-40B4-BE49-F238E27FC236}">
                  <a16:creationId xmlns:a16="http://schemas.microsoft.com/office/drawing/2014/main" id="{5D944AA4-B750-6E0F-DC68-27B43CEB1043}"/>
                </a:ext>
              </a:extLst>
            </p:cNvPr>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43;p35">
              <a:extLst>
                <a:ext uri="{FF2B5EF4-FFF2-40B4-BE49-F238E27FC236}">
                  <a16:creationId xmlns:a16="http://schemas.microsoft.com/office/drawing/2014/main" id="{3AA038B9-981D-33A3-E850-984069BF0A32}"/>
                </a:ext>
              </a:extLst>
            </p:cNvPr>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44;p35">
              <a:extLst>
                <a:ext uri="{FF2B5EF4-FFF2-40B4-BE49-F238E27FC236}">
                  <a16:creationId xmlns:a16="http://schemas.microsoft.com/office/drawing/2014/main" id="{7921EE1B-366B-E4BC-E676-9CB8C320604F}"/>
                </a:ext>
              </a:extLst>
            </p:cNvPr>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45;p35">
              <a:extLst>
                <a:ext uri="{FF2B5EF4-FFF2-40B4-BE49-F238E27FC236}">
                  <a16:creationId xmlns:a16="http://schemas.microsoft.com/office/drawing/2014/main" id="{6D852576-60DB-6F57-848C-EABB14F467B3}"/>
                </a:ext>
              </a:extLst>
            </p:cNvPr>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46;p35">
              <a:extLst>
                <a:ext uri="{FF2B5EF4-FFF2-40B4-BE49-F238E27FC236}">
                  <a16:creationId xmlns:a16="http://schemas.microsoft.com/office/drawing/2014/main" id="{A5EE5D7B-DDE3-B9DF-1685-255956B66E58}"/>
                </a:ext>
              </a:extLst>
            </p:cNvPr>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47;p35">
              <a:extLst>
                <a:ext uri="{FF2B5EF4-FFF2-40B4-BE49-F238E27FC236}">
                  <a16:creationId xmlns:a16="http://schemas.microsoft.com/office/drawing/2014/main" id="{1D656BBE-A301-5CB4-4F75-69327BFFD45B}"/>
                </a:ext>
              </a:extLst>
            </p:cNvPr>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48;p35">
              <a:extLst>
                <a:ext uri="{FF2B5EF4-FFF2-40B4-BE49-F238E27FC236}">
                  <a16:creationId xmlns:a16="http://schemas.microsoft.com/office/drawing/2014/main" id="{FE3C379E-5654-19BE-0ED3-7BF39355336B}"/>
                </a:ext>
              </a:extLst>
            </p:cNvPr>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49;p35">
              <a:extLst>
                <a:ext uri="{FF2B5EF4-FFF2-40B4-BE49-F238E27FC236}">
                  <a16:creationId xmlns:a16="http://schemas.microsoft.com/office/drawing/2014/main" id="{A99ADE95-66A2-F78D-6C82-4AD8E02F366B}"/>
                </a:ext>
              </a:extLst>
            </p:cNvPr>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50;p35">
              <a:extLst>
                <a:ext uri="{FF2B5EF4-FFF2-40B4-BE49-F238E27FC236}">
                  <a16:creationId xmlns:a16="http://schemas.microsoft.com/office/drawing/2014/main" id="{048406EE-B17E-AA9D-2E29-477C2FA9C889}"/>
                </a:ext>
              </a:extLst>
            </p:cNvPr>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51;p35">
              <a:extLst>
                <a:ext uri="{FF2B5EF4-FFF2-40B4-BE49-F238E27FC236}">
                  <a16:creationId xmlns:a16="http://schemas.microsoft.com/office/drawing/2014/main" id="{07144799-1D97-9DF4-EB27-0970A9717AAF}"/>
                </a:ext>
              </a:extLst>
            </p:cNvPr>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752;p35">
              <a:extLst>
                <a:ext uri="{FF2B5EF4-FFF2-40B4-BE49-F238E27FC236}">
                  <a16:creationId xmlns:a16="http://schemas.microsoft.com/office/drawing/2014/main" id="{F1DFDA52-E4A2-ECDD-EBA5-41E5BC712E9E}"/>
                </a:ext>
              </a:extLst>
            </p:cNvPr>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753;p35">
              <a:extLst>
                <a:ext uri="{FF2B5EF4-FFF2-40B4-BE49-F238E27FC236}">
                  <a16:creationId xmlns:a16="http://schemas.microsoft.com/office/drawing/2014/main" id="{952705AF-2A90-D818-2D65-8BC22001193C}"/>
                </a:ext>
              </a:extLst>
            </p:cNvPr>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754;p35">
              <a:extLst>
                <a:ext uri="{FF2B5EF4-FFF2-40B4-BE49-F238E27FC236}">
                  <a16:creationId xmlns:a16="http://schemas.microsoft.com/office/drawing/2014/main" id="{BBD014FC-67CE-FA31-411D-F34662E71DF6}"/>
                </a:ext>
              </a:extLst>
            </p:cNvPr>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755;p35">
              <a:extLst>
                <a:ext uri="{FF2B5EF4-FFF2-40B4-BE49-F238E27FC236}">
                  <a16:creationId xmlns:a16="http://schemas.microsoft.com/office/drawing/2014/main" id="{D50D715D-9882-661D-B00E-0722A721C198}"/>
                </a:ext>
              </a:extLst>
            </p:cNvPr>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756;p35">
              <a:extLst>
                <a:ext uri="{FF2B5EF4-FFF2-40B4-BE49-F238E27FC236}">
                  <a16:creationId xmlns:a16="http://schemas.microsoft.com/office/drawing/2014/main" id="{04E385B3-233F-3030-264F-7AEB4A8C48CC}"/>
                </a:ext>
              </a:extLst>
            </p:cNvPr>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757;p35">
              <a:extLst>
                <a:ext uri="{FF2B5EF4-FFF2-40B4-BE49-F238E27FC236}">
                  <a16:creationId xmlns:a16="http://schemas.microsoft.com/office/drawing/2014/main" id="{BFCD9216-F1A7-99BD-6C36-5335DD4BE143}"/>
                </a:ext>
              </a:extLst>
            </p:cNvPr>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758;p35">
              <a:extLst>
                <a:ext uri="{FF2B5EF4-FFF2-40B4-BE49-F238E27FC236}">
                  <a16:creationId xmlns:a16="http://schemas.microsoft.com/office/drawing/2014/main" id="{B7551EEA-8409-8ADA-1460-7B0B14910876}"/>
                </a:ext>
              </a:extLst>
            </p:cNvPr>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759;p35">
              <a:extLst>
                <a:ext uri="{FF2B5EF4-FFF2-40B4-BE49-F238E27FC236}">
                  <a16:creationId xmlns:a16="http://schemas.microsoft.com/office/drawing/2014/main" id="{2877DFB5-B0D6-B252-C7DB-49B25013E1C4}"/>
                </a:ext>
              </a:extLst>
            </p:cNvPr>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760;p35">
              <a:extLst>
                <a:ext uri="{FF2B5EF4-FFF2-40B4-BE49-F238E27FC236}">
                  <a16:creationId xmlns:a16="http://schemas.microsoft.com/office/drawing/2014/main" id="{D2C77E3C-A229-731D-107E-8B46C28E536E}"/>
                </a:ext>
              </a:extLst>
            </p:cNvPr>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761;p35">
              <a:extLst>
                <a:ext uri="{FF2B5EF4-FFF2-40B4-BE49-F238E27FC236}">
                  <a16:creationId xmlns:a16="http://schemas.microsoft.com/office/drawing/2014/main" id="{36F8BB8C-81EB-6BBE-B598-05851539267D}"/>
                </a:ext>
              </a:extLst>
            </p:cNvPr>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762;p35">
              <a:extLst>
                <a:ext uri="{FF2B5EF4-FFF2-40B4-BE49-F238E27FC236}">
                  <a16:creationId xmlns:a16="http://schemas.microsoft.com/office/drawing/2014/main" id="{85676681-0A79-408B-4F05-B33C5E6180A7}"/>
                </a:ext>
              </a:extLst>
            </p:cNvPr>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763;p35">
              <a:extLst>
                <a:ext uri="{FF2B5EF4-FFF2-40B4-BE49-F238E27FC236}">
                  <a16:creationId xmlns:a16="http://schemas.microsoft.com/office/drawing/2014/main" id="{2D948952-BEB0-3CFE-5CF7-D97998FA0EEE}"/>
                </a:ext>
              </a:extLst>
            </p:cNvPr>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764;p35">
              <a:extLst>
                <a:ext uri="{FF2B5EF4-FFF2-40B4-BE49-F238E27FC236}">
                  <a16:creationId xmlns:a16="http://schemas.microsoft.com/office/drawing/2014/main" id="{5E93B67E-E44A-767A-9BA1-98C2BD8C94C7}"/>
                </a:ext>
              </a:extLst>
            </p:cNvPr>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765;p35">
              <a:extLst>
                <a:ext uri="{FF2B5EF4-FFF2-40B4-BE49-F238E27FC236}">
                  <a16:creationId xmlns:a16="http://schemas.microsoft.com/office/drawing/2014/main" id="{0C2AEDB9-FB96-3C3D-B323-725C356F9B48}"/>
                </a:ext>
              </a:extLst>
            </p:cNvPr>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766;p35">
              <a:extLst>
                <a:ext uri="{FF2B5EF4-FFF2-40B4-BE49-F238E27FC236}">
                  <a16:creationId xmlns:a16="http://schemas.microsoft.com/office/drawing/2014/main" id="{1F0A7B81-F092-FAF3-930C-05B5D18FA349}"/>
                </a:ext>
              </a:extLst>
            </p:cNvPr>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767;p35">
              <a:extLst>
                <a:ext uri="{FF2B5EF4-FFF2-40B4-BE49-F238E27FC236}">
                  <a16:creationId xmlns:a16="http://schemas.microsoft.com/office/drawing/2014/main" id="{BB43D7AE-C5B6-11DF-7B7D-834A52953516}"/>
                </a:ext>
              </a:extLst>
            </p:cNvPr>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768;p35">
              <a:extLst>
                <a:ext uri="{FF2B5EF4-FFF2-40B4-BE49-F238E27FC236}">
                  <a16:creationId xmlns:a16="http://schemas.microsoft.com/office/drawing/2014/main" id="{E3757572-AE0B-2D81-274E-828ED04D5720}"/>
                </a:ext>
              </a:extLst>
            </p:cNvPr>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769;p35">
              <a:extLst>
                <a:ext uri="{FF2B5EF4-FFF2-40B4-BE49-F238E27FC236}">
                  <a16:creationId xmlns:a16="http://schemas.microsoft.com/office/drawing/2014/main" id="{23F2BA94-35A1-A6B0-BDE5-0FBD254039FB}"/>
                </a:ext>
              </a:extLst>
            </p:cNvPr>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770;p35">
              <a:extLst>
                <a:ext uri="{FF2B5EF4-FFF2-40B4-BE49-F238E27FC236}">
                  <a16:creationId xmlns:a16="http://schemas.microsoft.com/office/drawing/2014/main" id="{D9D24040-332C-911F-44D1-F54F024F770C}"/>
                </a:ext>
              </a:extLst>
            </p:cNvPr>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771;p35">
              <a:extLst>
                <a:ext uri="{FF2B5EF4-FFF2-40B4-BE49-F238E27FC236}">
                  <a16:creationId xmlns:a16="http://schemas.microsoft.com/office/drawing/2014/main" id="{8324CA72-7F28-075F-0FE6-3CBB3661A1FA}"/>
                </a:ext>
              </a:extLst>
            </p:cNvPr>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772;p35">
              <a:extLst>
                <a:ext uri="{FF2B5EF4-FFF2-40B4-BE49-F238E27FC236}">
                  <a16:creationId xmlns:a16="http://schemas.microsoft.com/office/drawing/2014/main" id="{B58B6BD8-5986-0541-EE7A-4957637C7380}"/>
                </a:ext>
              </a:extLst>
            </p:cNvPr>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773;p35">
              <a:extLst>
                <a:ext uri="{FF2B5EF4-FFF2-40B4-BE49-F238E27FC236}">
                  <a16:creationId xmlns:a16="http://schemas.microsoft.com/office/drawing/2014/main" id="{373E302A-053D-C871-5836-80D87E51857D}"/>
                </a:ext>
              </a:extLst>
            </p:cNvPr>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774;p35">
              <a:extLst>
                <a:ext uri="{FF2B5EF4-FFF2-40B4-BE49-F238E27FC236}">
                  <a16:creationId xmlns:a16="http://schemas.microsoft.com/office/drawing/2014/main" id="{0B594DC5-FFA6-1F34-ABBA-11885FDD81D3}"/>
                </a:ext>
              </a:extLst>
            </p:cNvPr>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775;p35">
              <a:extLst>
                <a:ext uri="{FF2B5EF4-FFF2-40B4-BE49-F238E27FC236}">
                  <a16:creationId xmlns:a16="http://schemas.microsoft.com/office/drawing/2014/main" id="{EAF30671-0708-B882-ACEF-F5E9AB18C12C}"/>
                </a:ext>
              </a:extLst>
            </p:cNvPr>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776;p35">
              <a:extLst>
                <a:ext uri="{FF2B5EF4-FFF2-40B4-BE49-F238E27FC236}">
                  <a16:creationId xmlns:a16="http://schemas.microsoft.com/office/drawing/2014/main" id="{C308D228-7D1E-B9D0-7D74-FA23891D5941}"/>
                </a:ext>
              </a:extLst>
            </p:cNvPr>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777;p35">
              <a:extLst>
                <a:ext uri="{FF2B5EF4-FFF2-40B4-BE49-F238E27FC236}">
                  <a16:creationId xmlns:a16="http://schemas.microsoft.com/office/drawing/2014/main" id="{D0B026D7-DB40-3533-F289-793F1113DBA0}"/>
                </a:ext>
              </a:extLst>
            </p:cNvPr>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778;p35">
              <a:extLst>
                <a:ext uri="{FF2B5EF4-FFF2-40B4-BE49-F238E27FC236}">
                  <a16:creationId xmlns:a16="http://schemas.microsoft.com/office/drawing/2014/main" id="{80732CE0-8F50-1536-9502-B6B7645565B7}"/>
                </a:ext>
              </a:extLst>
            </p:cNvPr>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779;p35">
              <a:extLst>
                <a:ext uri="{FF2B5EF4-FFF2-40B4-BE49-F238E27FC236}">
                  <a16:creationId xmlns:a16="http://schemas.microsoft.com/office/drawing/2014/main" id="{C8B34956-7C52-4DF3-B48C-1D26533E1F9B}"/>
                </a:ext>
              </a:extLst>
            </p:cNvPr>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780;p35">
              <a:extLst>
                <a:ext uri="{FF2B5EF4-FFF2-40B4-BE49-F238E27FC236}">
                  <a16:creationId xmlns:a16="http://schemas.microsoft.com/office/drawing/2014/main" id="{5A6A8704-3BD2-4EB2-1D81-46D83F240E0E}"/>
                </a:ext>
              </a:extLst>
            </p:cNvPr>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781;p35">
              <a:extLst>
                <a:ext uri="{FF2B5EF4-FFF2-40B4-BE49-F238E27FC236}">
                  <a16:creationId xmlns:a16="http://schemas.microsoft.com/office/drawing/2014/main" id="{DE798EF6-E71F-A5D2-966F-3EF7ABEDB957}"/>
                </a:ext>
              </a:extLst>
            </p:cNvPr>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782;p35">
              <a:extLst>
                <a:ext uri="{FF2B5EF4-FFF2-40B4-BE49-F238E27FC236}">
                  <a16:creationId xmlns:a16="http://schemas.microsoft.com/office/drawing/2014/main" id="{C9E2CCDF-D416-5EB5-B94D-8C9578769CAC}"/>
                </a:ext>
              </a:extLst>
            </p:cNvPr>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783;p35">
              <a:extLst>
                <a:ext uri="{FF2B5EF4-FFF2-40B4-BE49-F238E27FC236}">
                  <a16:creationId xmlns:a16="http://schemas.microsoft.com/office/drawing/2014/main" id="{1BC9470D-0F4C-30A1-93D9-2F06D91C8FB6}"/>
                </a:ext>
              </a:extLst>
            </p:cNvPr>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784;p35">
              <a:extLst>
                <a:ext uri="{FF2B5EF4-FFF2-40B4-BE49-F238E27FC236}">
                  <a16:creationId xmlns:a16="http://schemas.microsoft.com/office/drawing/2014/main" id="{761AC920-4C40-4447-63FB-12F50ACCC787}"/>
                </a:ext>
              </a:extLst>
            </p:cNvPr>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785;p35">
              <a:extLst>
                <a:ext uri="{FF2B5EF4-FFF2-40B4-BE49-F238E27FC236}">
                  <a16:creationId xmlns:a16="http://schemas.microsoft.com/office/drawing/2014/main" id="{6C715992-4F98-644F-541B-836E9E22CDA4}"/>
                </a:ext>
              </a:extLst>
            </p:cNvPr>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786;p35">
              <a:extLst>
                <a:ext uri="{FF2B5EF4-FFF2-40B4-BE49-F238E27FC236}">
                  <a16:creationId xmlns:a16="http://schemas.microsoft.com/office/drawing/2014/main" id="{DD8EFE0C-BBAF-C0E6-E60A-80BEE107176B}"/>
                </a:ext>
              </a:extLst>
            </p:cNvPr>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787;p35">
              <a:extLst>
                <a:ext uri="{FF2B5EF4-FFF2-40B4-BE49-F238E27FC236}">
                  <a16:creationId xmlns:a16="http://schemas.microsoft.com/office/drawing/2014/main" id="{085F3500-67B1-ED06-1063-21A99574AA93}"/>
                </a:ext>
              </a:extLst>
            </p:cNvPr>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788;p35">
              <a:extLst>
                <a:ext uri="{FF2B5EF4-FFF2-40B4-BE49-F238E27FC236}">
                  <a16:creationId xmlns:a16="http://schemas.microsoft.com/office/drawing/2014/main" id="{E8206AEF-AA86-7100-71D6-6908790823D6}"/>
                </a:ext>
              </a:extLst>
            </p:cNvPr>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789;p35">
              <a:extLst>
                <a:ext uri="{FF2B5EF4-FFF2-40B4-BE49-F238E27FC236}">
                  <a16:creationId xmlns:a16="http://schemas.microsoft.com/office/drawing/2014/main" id="{0FD0AC0F-9F4D-DCED-EFCD-358E9FE956AB}"/>
                </a:ext>
              </a:extLst>
            </p:cNvPr>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790;p35">
              <a:extLst>
                <a:ext uri="{FF2B5EF4-FFF2-40B4-BE49-F238E27FC236}">
                  <a16:creationId xmlns:a16="http://schemas.microsoft.com/office/drawing/2014/main" id="{3CC06D92-DEFD-5647-7D72-407776942A43}"/>
                </a:ext>
              </a:extLst>
            </p:cNvPr>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791;p35">
              <a:extLst>
                <a:ext uri="{FF2B5EF4-FFF2-40B4-BE49-F238E27FC236}">
                  <a16:creationId xmlns:a16="http://schemas.microsoft.com/office/drawing/2014/main" id="{4CA613DB-042F-A93B-7F4A-580EEDF6A415}"/>
                </a:ext>
              </a:extLst>
            </p:cNvPr>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792;p35">
              <a:extLst>
                <a:ext uri="{FF2B5EF4-FFF2-40B4-BE49-F238E27FC236}">
                  <a16:creationId xmlns:a16="http://schemas.microsoft.com/office/drawing/2014/main" id="{B51BFA84-6420-C722-3DEB-4AF8AD72ED1D}"/>
                </a:ext>
              </a:extLst>
            </p:cNvPr>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793;p35">
              <a:extLst>
                <a:ext uri="{FF2B5EF4-FFF2-40B4-BE49-F238E27FC236}">
                  <a16:creationId xmlns:a16="http://schemas.microsoft.com/office/drawing/2014/main" id="{3E4F0FAB-7CFC-3888-B2A4-ADEF2C86F2F9}"/>
                </a:ext>
              </a:extLst>
            </p:cNvPr>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794;p35">
              <a:extLst>
                <a:ext uri="{FF2B5EF4-FFF2-40B4-BE49-F238E27FC236}">
                  <a16:creationId xmlns:a16="http://schemas.microsoft.com/office/drawing/2014/main" id="{46CB1D50-208E-546C-7453-017D201CA932}"/>
                </a:ext>
              </a:extLst>
            </p:cNvPr>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795;p35">
              <a:extLst>
                <a:ext uri="{FF2B5EF4-FFF2-40B4-BE49-F238E27FC236}">
                  <a16:creationId xmlns:a16="http://schemas.microsoft.com/office/drawing/2014/main" id="{E67D6371-3138-A240-6707-8FDCB5DF2C5D}"/>
                </a:ext>
              </a:extLst>
            </p:cNvPr>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796;p35">
              <a:extLst>
                <a:ext uri="{FF2B5EF4-FFF2-40B4-BE49-F238E27FC236}">
                  <a16:creationId xmlns:a16="http://schemas.microsoft.com/office/drawing/2014/main" id="{BD7817A9-2456-0B6D-3011-C96B844E7076}"/>
                </a:ext>
              </a:extLst>
            </p:cNvPr>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797;p35">
              <a:extLst>
                <a:ext uri="{FF2B5EF4-FFF2-40B4-BE49-F238E27FC236}">
                  <a16:creationId xmlns:a16="http://schemas.microsoft.com/office/drawing/2014/main" id="{50961562-36B9-6755-2576-66E926796160}"/>
                </a:ext>
              </a:extLst>
            </p:cNvPr>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798;p35">
              <a:extLst>
                <a:ext uri="{FF2B5EF4-FFF2-40B4-BE49-F238E27FC236}">
                  <a16:creationId xmlns:a16="http://schemas.microsoft.com/office/drawing/2014/main" id="{B7EB6F0A-59B9-4903-7004-076AF0398DB2}"/>
                </a:ext>
              </a:extLst>
            </p:cNvPr>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799;p35">
              <a:extLst>
                <a:ext uri="{FF2B5EF4-FFF2-40B4-BE49-F238E27FC236}">
                  <a16:creationId xmlns:a16="http://schemas.microsoft.com/office/drawing/2014/main" id="{AE1B660E-5DA6-3442-7DBD-22D00EE8442D}"/>
                </a:ext>
              </a:extLst>
            </p:cNvPr>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800;p35">
              <a:extLst>
                <a:ext uri="{FF2B5EF4-FFF2-40B4-BE49-F238E27FC236}">
                  <a16:creationId xmlns:a16="http://schemas.microsoft.com/office/drawing/2014/main" id="{803B17D4-B15C-9C85-1D84-74220B75874C}"/>
                </a:ext>
              </a:extLst>
            </p:cNvPr>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801;p35">
              <a:extLst>
                <a:ext uri="{FF2B5EF4-FFF2-40B4-BE49-F238E27FC236}">
                  <a16:creationId xmlns:a16="http://schemas.microsoft.com/office/drawing/2014/main" id="{6E3D4C37-C658-490D-ED08-39C8DD473CF0}"/>
                </a:ext>
              </a:extLst>
            </p:cNvPr>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802;p35">
              <a:extLst>
                <a:ext uri="{FF2B5EF4-FFF2-40B4-BE49-F238E27FC236}">
                  <a16:creationId xmlns:a16="http://schemas.microsoft.com/office/drawing/2014/main" id="{20B40DDE-4AB8-4F7F-0F3C-66D3F84B19FA}"/>
                </a:ext>
              </a:extLst>
            </p:cNvPr>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803;p35">
              <a:extLst>
                <a:ext uri="{FF2B5EF4-FFF2-40B4-BE49-F238E27FC236}">
                  <a16:creationId xmlns:a16="http://schemas.microsoft.com/office/drawing/2014/main" id="{F086CCA8-3569-B786-1540-C0CD2A76A8FE}"/>
                </a:ext>
              </a:extLst>
            </p:cNvPr>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804;p35">
              <a:extLst>
                <a:ext uri="{FF2B5EF4-FFF2-40B4-BE49-F238E27FC236}">
                  <a16:creationId xmlns:a16="http://schemas.microsoft.com/office/drawing/2014/main" id="{4D3A99E9-9B14-E388-D983-542362FAA847}"/>
                </a:ext>
              </a:extLst>
            </p:cNvPr>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805;p35">
              <a:extLst>
                <a:ext uri="{FF2B5EF4-FFF2-40B4-BE49-F238E27FC236}">
                  <a16:creationId xmlns:a16="http://schemas.microsoft.com/office/drawing/2014/main" id="{F26A95F1-B8C3-719D-369A-32B0E99FB029}"/>
                </a:ext>
              </a:extLst>
            </p:cNvPr>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806;p35">
              <a:extLst>
                <a:ext uri="{FF2B5EF4-FFF2-40B4-BE49-F238E27FC236}">
                  <a16:creationId xmlns:a16="http://schemas.microsoft.com/office/drawing/2014/main" id="{CCA943DC-C340-3EB4-8C6E-0567AFABFD53}"/>
                </a:ext>
              </a:extLst>
            </p:cNvPr>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807;p35">
              <a:extLst>
                <a:ext uri="{FF2B5EF4-FFF2-40B4-BE49-F238E27FC236}">
                  <a16:creationId xmlns:a16="http://schemas.microsoft.com/office/drawing/2014/main" id="{3FEED2E0-96B4-8FE1-E6D3-578A9AC0B4E0}"/>
                </a:ext>
              </a:extLst>
            </p:cNvPr>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808;p35">
              <a:extLst>
                <a:ext uri="{FF2B5EF4-FFF2-40B4-BE49-F238E27FC236}">
                  <a16:creationId xmlns:a16="http://schemas.microsoft.com/office/drawing/2014/main" id="{DF611588-F97D-739D-AAC1-69A35E02B0EF}"/>
                </a:ext>
              </a:extLst>
            </p:cNvPr>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809;p35">
              <a:extLst>
                <a:ext uri="{FF2B5EF4-FFF2-40B4-BE49-F238E27FC236}">
                  <a16:creationId xmlns:a16="http://schemas.microsoft.com/office/drawing/2014/main" id="{FC67B039-3DA9-969F-8264-339A3519BAF7}"/>
                </a:ext>
              </a:extLst>
            </p:cNvPr>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810;p35">
              <a:extLst>
                <a:ext uri="{FF2B5EF4-FFF2-40B4-BE49-F238E27FC236}">
                  <a16:creationId xmlns:a16="http://schemas.microsoft.com/office/drawing/2014/main" id="{EB764131-7558-1624-FCFC-7FAE89C38892}"/>
                </a:ext>
              </a:extLst>
            </p:cNvPr>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811;p35">
              <a:extLst>
                <a:ext uri="{FF2B5EF4-FFF2-40B4-BE49-F238E27FC236}">
                  <a16:creationId xmlns:a16="http://schemas.microsoft.com/office/drawing/2014/main" id="{C2C2349C-9686-773F-1655-B8755F0C5CE3}"/>
                </a:ext>
              </a:extLst>
            </p:cNvPr>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812;p35">
              <a:extLst>
                <a:ext uri="{FF2B5EF4-FFF2-40B4-BE49-F238E27FC236}">
                  <a16:creationId xmlns:a16="http://schemas.microsoft.com/office/drawing/2014/main" id="{045A2B77-A08E-A6C2-93CC-612171AB81AC}"/>
                </a:ext>
              </a:extLst>
            </p:cNvPr>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813;p35">
              <a:extLst>
                <a:ext uri="{FF2B5EF4-FFF2-40B4-BE49-F238E27FC236}">
                  <a16:creationId xmlns:a16="http://schemas.microsoft.com/office/drawing/2014/main" id="{D59E73F0-1F52-5AB9-DFB4-4DACBEA61334}"/>
                </a:ext>
              </a:extLst>
            </p:cNvPr>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814;p35">
              <a:extLst>
                <a:ext uri="{FF2B5EF4-FFF2-40B4-BE49-F238E27FC236}">
                  <a16:creationId xmlns:a16="http://schemas.microsoft.com/office/drawing/2014/main" id="{56F002B4-AAB9-4969-EBC6-2D4543D6F8BB}"/>
                </a:ext>
              </a:extLst>
            </p:cNvPr>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815;p35">
              <a:extLst>
                <a:ext uri="{FF2B5EF4-FFF2-40B4-BE49-F238E27FC236}">
                  <a16:creationId xmlns:a16="http://schemas.microsoft.com/office/drawing/2014/main" id="{DF654888-612F-F625-B3D0-FBBC68863355}"/>
                </a:ext>
              </a:extLst>
            </p:cNvPr>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816;p35">
              <a:extLst>
                <a:ext uri="{FF2B5EF4-FFF2-40B4-BE49-F238E27FC236}">
                  <a16:creationId xmlns:a16="http://schemas.microsoft.com/office/drawing/2014/main" id="{2A4A3700-8954-3E37-7A43-3B494B1FC66D}"/>
                </a:ext>
              </a:extLst>
            </p:cNvPr>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817;p35">
              <a:extLst>
                <a:ext uri="{FF2B5EF4-FFF2-40B4-BE49-F238E27FC236}">
                  <a16:creationId xmlns:a16="http://schemas.microsoft.com/office/drawing/2014/main" id="{2A5ED178-FB3E-C034-1A39-113799AAA28A}"/>
                </a:ext>
              </a:extLst>
            </p:cNvPr>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818;p35">
              <a:extLst>
                <a:ext uri="{FF2B5EF4-FFF2-40B4-BE49-F238E27FC236}">
                  <a16:creationId xmlns:a16="http://schemas.microsoft.com/office/drawing/2014/main" id="{A941E871-5CE6-276F-624C-690764B16DDF}"/>
                </a:ext>
              </a:extLst>
            </p:cNvPr>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819;p35">
              <a:extLst>
                <a:ext uri="{FF2B5EF4-FFF2-40B4-BE49-F238E27FC236}">
                  <a16:creationId xmlns:a16="http://schemas.microsoft.com/office/drawing/2014/main" id="{3C7CE068-0604-618A-E4C6-9459B10D6B95}"/>
                </a:ext>
              </a:extLst>
            </p:cNvPr>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820;p35">
              <a:extLst>
                <a:ext uri="{FF2B5EF4-FFF2-40B4-BE49-F238E27FC236}">
                  <a16:creationId xmlns:a16="http://schemas.microsoft.com/office/drawing/2014/main" id="{BD1F9FD4-67AD-E22E-F501-D561EB7C6C35}"/>
                </a:ext>
              </a:extLst>
            </p:cNvPr>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821;p35">
              <a:extLst>
                <a:ext uri="{FF2B5EF4-FFF2-40B4-BE49-F238E27FC236}">
                  <a16:creationId xmlns:a16="http://schemas.microsoft.com/office/drawing/2014/main" id="{E18ADA9B-22D9-17FC-2F2F-A0712AD638FB}"/>
                </a:ext>
              </a:extLst>
            </p:cNvPr>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822;p35">
              <a:extLst>
                <a:ext uri="{FF2B5EF4-FFF2-40B4-BE49-F238E27FC236}">
                  <a16:creationId xmlns:a16="http://schemas.microsoft.com/office/drawing/2014/main" id="{9EC622F8-AF18-44FE-16CA-93C6A82A75D1}"/>
                </a:ext>
              </a:extLst>
            </p:cNvPr>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823;p35">
              <a:extLst>
                <a:ext uri="{FF2B5EF4-FFF2-40B4-BE49-F238E27FC236}">
                  <a16:creationId xmlns:a16="http://schemas.microsoft.com/office/drawing/2014/main" id="{F4B4F133-2F6F-7D3B-8FEB-69FAFF7AE24A}"/>
                </a:ext>
              </a:extLst>
            </p:cNvPr>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824;p35">
              <a:extLst>
                <a:ext uri="{FF2B5EF4-FFF2-40B4-BE49-F238E27FC236}">
                  <a16:creationId xmlns:a16="http://schemas.microsoft.com/office/drawing/2014/main" id="{D1D87972-AC91-D9A7-3982-8BAF472F8F9E}"/>
                </a:ext>
              </a:extLst>
            </p:cNvPr>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825;p35">
              <a:extLst>
                <a:ext uri="{FF2B5EF4-FFF2-40B4-BE49-F238E27FC236}">
                  <a16:creationId xmlns:a16="http://schemas.microsoft.com/office/drawing/2014/main" id="{32F1E741-F9CF-6B9B-9946-1FD491777D34}"/>
                </a:ext>
              </a:extLst>
            </p:cNvPr>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826;p35">
              <a:extLst>
                <a:ext uri="{FF2B5EF4-FFF2-40B4-BE49-F238E27FC236}">
                  <a16:creationId xmlns:a16="http://schemas.microsoft.com/office/drawing/2014/main" id="{09C84DF3-C456-064B-3ADA-C7C4C55AEA6E}"/>
                </a:ext>
              </a:extLst>
            </p:cNvPr>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827;p35">
              <a:extLst>
                <a:ext uri="{FF2B5EF4-FFF2-40B4-BE49-F238E27FC236}">
                  <a16:creationId xmlns:a16="http://schemas.microsoft.com/office/drawing/2014/main" id="{ACCE085F-6DEC-521F-C9F2-A47B099A2160}"/>
                </a:ext>
              </a:extLst>
            </p:cNvPr>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828;p35">
              <a:extLst>
                <a:ext uri="{FF2B5EF4-FFF2-40B4-BE49-F238E27FC236}">
                  <a16:creationId xmlns:a16="http://schemas.microsoft.com/office/drawing/2014/main" id="{BBED13B9-DF4F-1D9F-4657-36BA86AA0355}"/>
                </a:ext>
              </a:extLst>
            </p:cNvPr>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829;p35">
              <a:extLst>
                <a:ext uri="{FF2B5EF4-FFF2-40B4-BE49-F238E27FC236}">
                  <a16:creationId xmlns:a16="http://schemas.microsoft.com/office/drawing/2014/main" id="{E7C9FEFF-EF93-3D09-1558-0AE1BE6E026B}"/>
                </a:ext>
              </a:extLst>
            </p:cNvPr>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830;p35">
              <a:extLst>
                <a:ext uri="{FF2B5EF4-FFF2-40B4-BE49-F238E27FC236}">
                  <a16:creationId xmlns:a16="http://schemas.microsoft.com/office/drawing/2014/main" id="{5CE31592-9588-8576-EAD4-E950DE1CD861}"/>
                </a:ext>
              </a:extLst>
            </p:cNvPr>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831;p35">
              <a:extLst>
                <a:ext uri="{FF2B5EF4-FFF2-40B4-BE49-F238E27FC236}">
                  <a16:creationId xmlns:a16="http://schemas.microsoft.com/office/drawing/2014/main" id="{92361ACC-5168-711D-729B-F6C19C13D7EF}"/>
                </a:ext>
              </a:extLst>
            </p:cNvPr>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832;p35">
              <a:extLst>
                <a:ext uri="{FF2B5EF4-FFF2-40B4-BE49-F238E27FC236}">
                  <a16:creationId xmlns:a16="http://schemas.microsoft.com/office/drawing/2014/main" id="{3F28D9C7-7FCD-1B01-9BC1-49197B5857A8}"/>
                </a:ext>
              </a:extLst>
            </p:cNvPr>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833;p35">
              <a:extLst>
                <a:ext uri="{FF2B5EF4-FFF2-40B4-BE49-F238E27FC236}">
                  <a16:creationId xmlns:a16="http://schemas.microsoft.com/office/drawing/2014/main" id="{4EA3B8EF-76FE-6BAD-6BF0-5087D4313AD5}"/>
                </a:ext>
              </a:extLst>
            </p:cNvPr>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834;p35">
              <a:extLst>
                <a:ext uri="{FF2B5EF4-FFF2-40B4-BE49-F238E27FC236}">
                  <a16:creationId xmlns:a16="http://schemas.microsoft.com/office/drawing/2014/main" id="{F5E700A9-216B-ECF1-780B-97758622168F}"/>
                </a:ext>
              </a:extLst>
            </p:cNvPr>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835;p35">
              <a:extLst>
                <a:ext uri="{FF2B5EF4-FFF2-40B4-BE49-F238E27FC236}">
                  <a16:creationId xmlns:a16="http://schemas.microsoft.com/office/drawing/2014/main" id="{84259EE2-82AB-3C10-9E7B-2165D7BD7FCE}"/>
                </a:ext>
              </a:extLst>
            </p:cNvPr>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836;p35">
              <a:extLst>
                <a:ext uri="{FF2B5EF4-FFF2-40B4-BE49-F238E27FC236}">
                  <a16:creationId xmlns:a16="http://schemas.microsoft.com/office/drawing/2014/main" id="{E7902CCA-219C-DE19-4870-ED0372030512}"/>
                </a:ext>
              </a:extLst>
            </p:cNvPr>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837;p35">
              <a:extLst>
                <a:ext uri="{FF2B5EF4-FFF2-40B4-BE49-F238E27FC236}">
                  <a16:creationId xmlns:a16="http://schemas.microsoft.com/office/drawing/2014/main" id="{0B1E3A5B-ED6E-75A7-AA03-DF98D81F9A26}"/>
                </a:ext>
              </a:extLst>
            </p:cNvPr>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838;p35">
              <a:extLst>
                <a:ext uri="{FF2B5EF4-FFF2-40B4-BE49-F238E27FC236}">
                  <a16:creationId xmlns:a16="http://schemas.microsoft.com/office/drawing/2014/main" id="{C1E92E71-6136-7B3B-0F6F-82ACAEE5BAFB}"/>
                </a:ext>
              </a:extLst>
            </p:cNvPr>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839;p35">
              <a:extLst>
                <a:ext uri="{FF2B5EF4-FFF2-40B4-BE49-F238E27FC236}">
                  <a16:creationId xmlns:a16="http://schemas.microsoft.com/office/drawing/2014/main" id="{374CC129-5A26-20E7-ADE9-7D38477206F6}"/>
                </a:ext>
              </a:extLst>
            </p:cNvPr>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840;p35">
              <a:extLst>
                <a:ext uri="{FF2B5EF4-FFF2-40B4-BE49-F238E27FC236}">
                  <a16:creationId xmlns:a16="http://schemas.microsoft.com/office/drawing/2014/main" id="{9C30A15D-63C5-4971-12F2-D2C16EDB4400}"/>
                </a:ext>
              </a:extLst>
            </p:cNvPr>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841;p35">
              <a:extLst>
                <a:ext uri="{FF2B5EF4-FFF2-40B4-BE49-F238E27FC236}">
                  <a16:creationId xmlns:a16="http://schemas.microsoft.com/office/drawing/2014/main" id="{753FFACC-9225-4D57-7E72-B5CEE53B2DB9}"/>
                </a:ext>
              </a:extLst>
            </p:cNvPr>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842;p35">
              <a:extLst>
                <a:ext uri="{FF2B5EF4-FFF2-40B4-BE49-F238E27FC236}">
                  <a16:creationId xmlns:a16="http://schemas.microsoft.com/office/drawing/2014/main" id="{38BF99B1-477B-1DF1-E55C-DCD19B1FACB9}"/>
                </a:ext>
              </a:extLst>
            </p:cNvPr>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843;p35">
              <a:extLst>
                <a:ext uri="{FF2B5EF4-FFF2-40B4-BE49-F238E27FC236}">
                  <a16:creationId xmlns:a16="http://schemas.microsoft.com/office/drawing/2014/main" id="{C1A9E81B-F2BC-E76D-0072-E8D4465642A4}"/>
                </a:ext>
              </a:extLst>
            </p:cNvPr>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844;p35">
              <a:extLst>
                <a:ext uri="{FF2B5EF4-FFF2-40B4-BE49-F238E27FC236}">
                  <a16:creationId xmlns:a16="http://schemas.microsoft.com/office/drawing/2014/main" id="{DCE32C47-60E2-5E29-AD20-009D930400A6}"/>
                </a:ext>
              </a:extLst>
            </p:cNvPr>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845;p35">
              <a:extLst>
                <a:ext uri="{FF2B5EF4-FFF2-40B4-BE49-F238E27FC236}">
                  <a16:creationId xmlns:a16="http://schemas.microsoft.com/office/drawing/2014/main" id="{19973CCF-D568-94D3-37B2-75E0F929A9CF}"/>
                </a:ext>
              </a:extLst>
            </p:cNvPr>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846;p35">
              <a:extLst>
                <a:ext uri="{FF2B5EF4-FFF2-40B4-BE49-F238E27FC236}">
                  <a16:creationId xmlns:a16="http://schemas.microsoft.com/office/drawing/2014/main" id="{D610A840-6F53-9D1B-A516-FCD3744A672C}"/>
                </a:ext>
              </a:extLst>
            </p:cNvPr>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847;p35">
              <a:extLst>
                <a:ext uri="{FF2B5EF4-FFF2-40B4-BE49-F238E27FC236}">
                  <a16:creationId xmlns:a16="http://schemas.microsoft.com/office/drawing/2014/main" id="{50BB9732-3405-B0BA-9CFA-427D15AC57F8}"/>
                </a:ext>
              </a:extLst>
            </p:cNvPr>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848;p35">
              <a:extLst>
                <a:ext uri="{FF2B5EF4-FFF2-40B4-BE49-F238E27FC236}">
                  <a16:creationId xmlns:a16="http://schemas.microsoft.com/office/drawing/2014/main" id="{89FC4162-4B1A-B65D-C873-5459C9FD05F9}"/>
                </a:ext>
              </a:extLst>
            </p:cNvPr>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849;p35">
              <a:extLst>
                <a:ext uri="{FF2B5EF4-FFF2-40B4-BE49-F238E27FC236}">
                  <a16:creationId xmlns:a16="http://schemas.microsoft.com/office/drawing/2014/main" id="{3298D6E2-CEAD-8C3B-EA02-61226B0DBFBD}"/>
                </a:ext>
              </a:extLst>
            </p:cNvPr>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850;p35">
              <a:extLst>
                <a:ext uri="{FF2B5EF4-FFF2-40B4-BE49-F238E27FC236}">
                  <a16:creationId xmlns:a16="http://schemas.microsoft.com/office/drawing/2014/main" id="{1B32F179-B581-4520-62F7-37BCF3EFCD3C}"/>
                </a:ext>
              </a:extLst>
            </p:cNvPr>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851;p35">
              <a:extLst>
                <a:ext uri="{FF2B5EF4-FFF2-40B4-BE49-F238E27FC236}">
                  <a16:creationId xmlns:a16="http://schemas.microsoft.com/office/drawing/2014/main" id="{380B6DB6-6D4D-C639-8A3A-C1313684E4E8}"/>
                </a:ext>
              </a:extLst>
            </p:cNvPr>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852;p35">
              <a:extLst>
                <a:ext uri="{FF2B5EF4-FFF2-40B4-BE49-F238E27FC236}">
                  <a16:creationId xmlns:a16="http://schemas.microsoft.com/office/drawing/2014/main" id="{BC1E683C-EA5D-C732-32D8-E38F8F8A2584}"/>
                </a:ext>
              </a:extLst>
            </p:cNvPr>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853;p35">
              <a:extLst>
                <a:ext uri="{FF2B5EF4-FFF2-40B4-BE49-F238E27FC236}">
                  <a16:creationId xmlns:a16="http://schemas.microsoft.com/office/drawing/2014/main" id="{C473BCAD-CEE6-3DA9-FC4E-0916AA048A00}"/>
                </a:ext>
              </a:extLst>
            </p:cNvPr>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854;p35">
              <a:extLst>
                <a:ext uri="{FF2B5EF4-FFF2-40B4-BE49-F238E27FC236}">
                  <a16:creationId xmlns:a16="http://schemas.microsoft.com/office/drawing/2014/main" id="{3BA9CD66-9CBE-6731-40D4-948D32C7F384}"/>
                </a:ext>
              </a:extLst>
            </p:cNvPr>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855;p35">
              <a:extLst>
                <a:ext uri="{FF2B5EF4-FFF2-40B4-BE49-F238E27FC236}">
                  <a16:creationId xmlns:a16="http://schemas.microsoft.com/office/drawing/2014/main" id="{F5630AFB-446B-0DF2-AE63-ABD80F5195BC}"/>
                </a:ext>
              </a:extLst>
            </p:cNvPr>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856;p35">
              <a:extLst>
                <a:ext uri="{FF2B5EF4-FFF2-40B4-BE49-F238E27FC236}">
                  <a16:creationId xmlns:a16="http://schemas.microsoft.com/office/drawing/2014/main" id="{E62E41B2-7B2A-12E5-4227-E52F0BAE0412}"/>
                </a:ext>
              </a:extLst>
            </p:cNvPr>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857;p35">
              <a:extLst>
                <a:ext uri="{FF2B5EF4-FFF2-40B4-BE49-F238E27FC236}">
                  <a16:creationId xmlns:a16="http://schemas.microsoft.com/office/drawing/2014/main" id="{0125696D-BF5E-BAC9-E721-6424CF026845}"/>
                </a:ext>
              </a:extLst>
            </p:cNvPr>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858;p35">
              <a:extLst>
                <a:ext uri="{FF2B5EF4-FFF2-40B4-BE49-F238E27FC236}">
                  <a16:creationId xmlns:a16="http://schemas.microsoft.com/office/drawing/2014/main" id="{4051F6AA-D995-0474-60A4-6ED828D0FDD5}"/>
                </a:ext>
              </a:extLst>
            </p:cNvPr>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859;p35">
              <a:extLst>
                <a:ext uri="{FF2B5EF4-FFF2-40B4-BE49-F238E27FC236}">
                  <a16:creationId xmlns:a16="http://schemas.microsoft.com/office/drawing/2014/main" id="{47E549F8-B7BD-DCFB-50EA-7742DABF2F5D}"/>
                </a:ext>
              </a:extLst>
            </p:cNvPr>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860;p35">
              <a:extLst>
                <a:ext uri="{FF2B5EF4-FFF2-40B4-BE49-F238E27FC236}">
                  <a16:creationId xmlns:a16="http://schemas.microsoft.com/office/drawing/2014/main" id="{55A127BC-AE9E-86D7-732E-11D6668C353B}"/>
                </a:ext>
              </a:extLst>
            </p:cNvPr>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861;p35">
              <a:extLst>
                <a:ext uri="{FF2B5EF4-FFF2-40B4-BE49-F238E27FC236}">
                  <a16:creationId xmlns:a16="http://schemas.microsoft.com/office/drawing/2014/main" id="{C925B151-9974-C334-6797-9443767AAD93}"/>
                </a:ext>
              </a:extLst>
            </p:cNvPr>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862;p35">
              <a:extLst>
                <a:ext uri="{FF2B5EF4-FFF2-40B4-BE49-F238E27FC236}">
                  <a16:creationId xmlns:a16="http://schemas.microsoft.com/office/drawing/2014/main" id="{7E3AAE1E-4FAB-2582-4FB2-F893C8618A24}"/>
                </a:ext>
              </a:extLst>
            </p:cNvPr>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863;p35">
              <a:extLst>
                <a:ext uri="{FF2B5EF4-FFF2-40B4-BE49-F238E27FC236}">
                  <a16:creationId xmlns:a16="http://schemas.microsoft.com/office/drawing/2014/main" id="{6145AC7F-4C12-9C10-DAA4-5F715EC82767}"/>
                </a:ext>
              </a:extLst>
            </p:cNvPr>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864;p35">
              <a:extLst>
                <a:ext uri="{FF2B5EF4-FFF2-40B4-BE49-F238E27FC236}">
                  <a16:creationId xmlns:a16="http://schemas.microsoft.com/office/drawing/2014/main" id="{550FF2FE-763B-BDA0-CA20-F3E527362A62}"/>
                </a:ext>
              </a:extLst>
            </p:cNvPr>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865;p35">
              <a:extLst>
                <a:ext uri="{FF2B5EF4-FFF2-40B4-BE49-F238E27FC236}">
                  <a16:creationId xmlns:a16="http://schemas.microsoft.com/office/drawing/2014/main" id="{7A5029CA-76BB-1D96-815C-FF22313474D8}"/>
                </a:ext>
              </a:extLst>
            </p:cNvPr>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866;p35">
              <a:extLst>
                <a:ext uri="{FF2B5EF4-FFF2-40B4-BE49-F238E27FC236}">
                  <a16:creationId xmlns:a16="http://schemas.microsoft.com/office/drawing/2014/main" id="{A4B8D137-3DB3-7B30-6EF0-6C97107F0411}"/>
                </a:ext>
              </a:extLst>
            </p:cNvPr>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867;p35">
              <a:extLst>
                <a:ext uri="{FF2B5EF4-FFF2-40B4-BE49-F238E27FC236}">
                  <a16:creationId xmlns:a16="http://schemas.microsoft.com/office/drawing/2014/main" id="{72200F45-BD3B-3E4A-AFD9-34B9F39A5EC2}"/>
                </a:ext>
              </a:extLst>
            </p:cNvPr>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868;p35">
              <a:extLst>
                <a:ext uri="{FF2B5EF4-FFF2-40B4-BE49-F238E27FC236}">
                  <a16:creationId xmlns:a16="http://schemas.microsoft.com/office/drawing/2014/main" id="{87DE6BCE-21A7-7DB8-0B42-EA52E5F07E14}"/>
                </a:ext>
              </a:extLst>
            </p:cNvPr>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869;p35">
              <a:extLst>
                <a:ext uri="{FF2B5EF4-FFF2-40B4-BE49-F238E27FC236}">
                  <a16:creationId xmlns:a16="http://schemas.microsoft.com/office/drawing/2014/main" id="{6FBAD16F-BDCC-FDE6-BF40-F74B74ACAE2C}"/>
                </a:ext>
              </a:extLst>
            </p:cNvPr>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870;p35">
              <a:extLst>
                <a:ext uri="{FF2B5EF4-FFF2-40B4-BE49-F238E27FC236}">
                  <a16:creationId xmlns:a16="http://schemas.microsoft.com/office/drawing/2014/main" id="{B7F2F91A-049C-640E-7BB3-FD271EB38039}"/>
                </a:ext>
              </a:extLst>
            </p:cNvPr>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871;p35">
              <a:extLst>
                <a:ext uri="{FF2B5EF4-FFF2-40B4-BE49-F238E27FC236}">
                  <a16:creationId xmlns:a16="http://schemas.microsoft.com/office/drawing/2014/main" id="{ED3A782E-F791-6284-B245-CA914C2C197E}"/>
                </a:ext>
              </a:extLst>
            </p:cNvPr>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872;p35">
              <a:extLst>
                <a:ext uri="{FF2B5EF4-FFF2-40B4-BE49-F238E27FC236}">
                  <a16:creationId xmlns:a16="http://schemas.microsoft.com/office/drawing/2014/main" id="{EA138CDC-A70F-E9D1-05FC-63D62251F2A3}"/>
                </a:ext>
              </a:extLst>
            </p:cNvPr>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873;p35">
              <a:extLst>
                <a:ext uri="{FF2B5EF4-FFF2-40B4-BE49-F238E27FC236}">
                  <a16:creationId xmlns:a16="http://schemas.microsoft.com/office/drawing/2014/main" id="{03D2E6B6-429D-6CC3-CB8F-13F19BBA992D}"/>
                </a:ext>
              </a:extLst>
            </p:cNvPr>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874;p35">
              <a:extLst>
                <a:ext uri="{FF2B5EF4-FFF2-40B4-BE49-F238E27FC236}">
                  <a16:creationId xmlns:a16="http://schemas.microsoft.com/office/drawing/2014/main" id="{7E8CD595-A673-7466-D0D6-F67F76B72AB3}"/>
                </a:ext>
              </a:extLst>
            </p:cNvPr>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875;p35">
              <a:extLst>
                <a:ext uri="{FF2B5EF4-FFF2-40B4-BE49-F238E27FC236}">
                  <a16:creationId xmlns:a16="http://schemas.microsoft.com/office/drawing/2014/main" id="{61B013B6-3FF9-C224-07B3-97A5F876C61C}"/>
                </a:ext>
              </a:extLst>
            </p:cNvPr>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876;p35">
              <a:extLst>
                <a:ext uri="{FF2B5EF4-FFF2-40B4-BE49-F238E27FC236}">
                  <a16:creationId xmlns:a16="http://schemas.microsoft.com/office/drawing/2014/main" id="{C54A416A-74A0-866B-4574-01AC41E76D9E}"/>
                </a:ext>
              </a:extLst>
            </p:cNvPr>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877;p35">
              <a:extLst>
                <a:ext uri="{FF2B5EF4-FFF2-40B4-BE49-F238E27FC236}">
                  <a16:creationId xmlns:a16="http://schemas.microsoft.com/office/drawing/2014/main" id="{4691783A-2271-58F7-D4B7-420E5538A70A}"/>
                </a:ext>
              </a:extLst>
            </p:cNvPr>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878;p35">
              <a:extLst>
                <a:ext uri="{FF2B5EF4-FFF2-40B4-BE49-F238E27FC236}">
                  <a16:creationId xmlns:a16="http://schemas.microsoft.com/office/drawing/2014/main" id="{A7842C1A-D2AF-4713-2585-DC66CEE266FA}"/>
                </a:ext>
              </a:extLst>
            </p:cNvPr>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879;p35">
              <a:extLst>
                <a:ext uri="{FF2B5EF4-FFF2-40B4-BE49-F238E27FC236}">
                  <a16:creationId xmlns:a16="http://schemas.microsoft.com/office/drawing/2014/main" id="{B364295D-88F5-C5DB-3CB7-19EB614CB28B}"/>
                </a:ext>
              </a:extLst>
            </p:cNvPr>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880;p35">
              <a:extLst>
                <a:ext uri="{FF2B5EF4-FFF2-40B4-BE49-F238E27FC236}">
                  <a16:creationId xmlns:a16="http://schemas.microsoft.com/office/drawing/2014/main" id="{4E91E275-6FCA-9049-4E1D-4090E66401C9}"/>
                </a:ext>
              </a:extLst>
            </p:cNvPr>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881;p35">
              <a:extLst>
                <a:ext uri="{FF2B5EF4-FFF2-40B4-BE49-F238E27FC236}">
                  <a16:creationId xmlns:a16="http://schemas.microsoft.com/office/drawing/2014/main" id="{59C56CAC-F94B-70FC-3EC0-7EA20E8764C6}"/>
                </a:ext>
              </a:extLst>
            </p:cNvPr>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882;p35">
              <a:extLst>
                <a:ext uri="{FF2B5EF4-FFF2-40B4-BE49-F238E27FC236}">
                  <a16:creationId xmlns:a16="http://schemas.microsoft.com/office/drawing/2014/main" id="{71181AC3-9DD6-2AC7-E53A-3466342B73D0}"/>
                </a:ext>
              </a:extLst>
            </p:cNvPr>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883;p35">
              <a:extLst>
                <a:ext uri="{FF2B5EF4-FFF2-40B4-BE49-F238E27FC236}">
                  <a16:creationId xmlns:a16="http://schemas.microsoft.com/office/drawing/2014/main" id="{0B18504A-2976-38DF-E72C-B125C4D534D4}"/>
                </a:ext>
              </a:extLst>
            </p:cNvPr>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a:t>Company</a:t>
            </a:r>
            <a:endParaRPr sz="470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Enter a subtitle here if you need it</a:t>
            </a:r>
            <a:endParaRPr>
              <a:latin typeface="Barlow Semi Condensed"/>
              <a:ea typeface="Barlow Semi Condensed"/>
              <a:cs typeface="Barlow Semi Condensed"/>
              <a:sym typeface="Barlow Semi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869711" y="490401"/>
              <a:ext cx="1404000" cy="14040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5" name="Google Shape;2165;p39"/>
          <p:cNvSpPr txBox="1"/>
          <p:nvPr/>
        </p:nvSpPr>
        <p:spPr>
          <a:xfrm>
            <a:off x="4039175" y="1473608"/>
            <a:ext cx="1065600" cy="320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2"/>
                </a:solidFill>
                <a:latin typeface="Abel"/>
                <a:ea typeface="Abel"/>
                <a:cs typeface="Abel"/>
                <a:sym typeface="Abel"/>
              </a:rPr>
              <a:t>Your logo</a:t>
            </a:r>
            <a:endParaRPr>
              <a:solidFill>
                <a:schemeClr val="dk2"/>
              </a:solidFill>
              <a:latin typeface="Abel"/>
              <a:ea typeface="Abel"/>
              <a:cs typeface="Abel"/>
              <a:sym typeface="Abel"/>
            </a:endParaRPr>
          </a:p>
        </p:txBody>
      </p:sp>
      <p:grpSp>
        <p:nvGrpSpPr>
          <p:cNvPr id="2166" name="Google Shape;2166;p39"/>
          <p:cNvGrpSpPr/>
          <p:nvPr/>
        </p:nvGrpSpPr>
        <p:grpSpPr>
          <a:xfrm>
            <a:off x="4276542" y="950661"/>
            <a:ext cx="591455" cy="590639"/>
            <a:chOff x="1190625" y="238125"/>
            <a:chExt cx="5238750" cy="5231525"/>
          </a:xfrm>
        </p:grpSpPr>
        <p:sp>
          <p:nvSpPr>
            <p:cNvPr id="2167" name="Google Shape;2167;p39"/>
            <p:cNvSpPr/>
            <p:nvPr/>
          </p:nvSpPr>
          <p:spPr>
            <a:xfrm>
              <a:off x="1190625" y="259325"/>
              <a:ext cx="5238750" cy="5210325"/>
            </a:xfrm>
            <a:custGeom>
              <a:avLst/>
              <a:gdLst/>
              <a:ahLst/>
              <a:cxnLst/>
              <a:rect l="l" t="t" r="r" b="b"/>
              <a:pathLst>
                <a:path w="209550" h="208413" extrusionOk="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8" name="Google Shape;2168;p39"/>
            <p:cNvSpPr/>
            <p:nvPr/>
          </p:nvSpPr>
          <p:spPr>
            <a:xfrm>
              <a:off x="4202861" y="1284806"/>
              <a:ext cx="1389300" cy="1389300"/>
            </a:xfrm>
            <a:custGeom>
              <a:avLst/>
              <a:gdLst/>
              <a:ahLst/>
              <a:cxnLst/>
              <a:rect l="l" t="t" r="r" b="b"/>
              <a:pathLst>
                <a:path w="55572" h="55572" extrusionOk="0">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9" name="Google Shape;2169;p39"/>
            <p:cNvSpPr/>
            <p:nvPr/>
          </p:nvSpPr>
          <p:spPr>
            <a:xfrm>
              <a:off x="3730400" y="4080350"/>
              <a:ext cx="173675" cy="260500"/>
            </a:xfrm>
            <a:custGeom>
              <a:avLst/>
              <a:gdLst/>
              <a:ahLst/>
              <a:cxnLst/>
              <a:rect l="l" t="t" r="r" b="b"/>
              <a:pathLst>
                <a:path w="6947" h="10420" extrusionOk="0">
                  <a:moveTo>
                    <a:pt x="0" y="0"/>
                  </a:moveTo>
                  <a:lnTo>
                    <a:pt x="0" y="10420"/>
                  </a:lnTo>
                  <a:lnTo>
                    <a:pt x="6947" y="10420"/>
                  </a:lnTo>
                  <a:lnTo>
                    <a:pt x="6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0" name="Google Shape;2170;p39"/>
            <p:cNvSpPr/>
            <p:nvPr/>
          </p:nvSpPr>
          <p:spPr>
            <a:xfrm>
              <a:off x="2430350" y="1227000"/>
              <a:ext cx="1473725" cy="2679700"/>
            </a:xfrm>
            <a:custGeom>
              <a:avLst/>
              <a:gdLst/>
              <a:ahLst/>
              <a:cxnLst/>
              <a:rect l="l" t="t" r="r" b="b"/>
              <a:pathLst>
                <a:path w="58949" h="107188" extrusionOk="0">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1" name="Google Shape;2171;p39"/>
            <p:cNvSpPr/>
            <p:nvPr/>
          </p:nvSpPr>
          <p:spPr>
            <a:xfrm>
              <a:off x="5467000" y="3472525"/>
              <a:ext cx="607825" cy="173700"/>
            </a:xfrm>
            <a:custGeom>
              <a:avLst/>
              <a:gdLst/>
              <a:ahLst/>
              <a:cxnLst/>
              <a:rect l="l" t="t" r="r" b="b"/>
              <a:pathLst>
                <a:path w="24313" h="6948" extrusionOk="0">
                  <a:moveTo>
                    <a:pt x="0" y="1"/>
                  </a:moveTo>
                  <a:lnTo>
                    <a:pt x="0" y="6947"/>
                  </a:lnTo>
                  <a:lnTo>
                    <a:pt x="24313" y="6947"/>
                  </a:lnTo>
                  <a:lnTo>
                    <a:pt x="243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2" name="Google Shape;2172;p39"/>
            <p:cNvSpPr/>
            <p:nvPr/>
          </p:nvSpPr>
          <p:spPr>
            <a:xfrm>
              <a:off x="5324700" y="3925975"/>
              <a:ext cx="631950" cy="566850"/>
            </a:xfrm>
            <a:custGeom>
              <a:avLst/>
              <a:gdLst/>
              <a:ahLst/>
              <a:cxnLst/>
              <a:rect l="l" t="t" r="r" b="b"/>
              <a:pathLst>
                <a:path w="25278" h="22674" extrusionOk="0">
                  <a:moveTo>
                    <a:pt x="4438" y="1"/>
                  </a:moveTo>
                  <a:lnTo>
                    <a:pt x="0" y="5307"/>
                  </a:lnTo>
                  <a:lnTo>
                    <a:pt x="20839" y="22673"/>
                  </a:lnTo>
                  <a:lnTo>
                    <a:pt x="25277" y="17367"/>
                  </a:lnTo>
                  <a:lnTo>
                    <a:pt x="44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3" name="Google Shape;2173;p39"/>
            <p:cNvSpPr/>
            <p:nvPr/>
          </p:nvSpPr>
          <p:spPr>
            <a:xfrm>
              <a:off x="4946025" y="4167175"/>
              <a:ext cx="173675" cy="607825"/>
            </a:xfrm>
            <a:custGeom>
              <a:avLst/>
              <a:gdLst/>
              <a:ahLst/>
              <a:cxnLst/>
              <a:rect l="l" t="t" r="r" b="b"/>
              <a:pathLst>
                <a:path w="6947" h="24313" extrusionOk="0">
                  <a:moveTo>
                    <a:pt x="0" y="1"/>
                  </a:moveTo>
                  <a:lnTo>
                    <a:pt x="0" y="24313"/>
                  </a:lnTo>
                  <a:lnTo>
                    <a:pt x="6947" y="24313"/>
                  </a:lnTo>
                  <a:lnTo>
                    <a:pt x="69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4" name="Google Shape;2174;p39"/>
            <p:cNvSpPr/>
            <p:nvPr/>
          </p:nvSpPr>
          <p:spPr>
            <a:xfrm>
              <a:off x="1279850" y="1564675"/>
              <a:ext cx="735675" cy="342525"/>
            </a:xfrm>
            <a:custGeom>
              <a:avLst/>
              <a:gdLst/>
              <a:ahLst/>
              <a:cxnLst/>
              <a:rect l="l" t="t" r="r" b="b"/>
              <a:pathLst>
                <a:path w="29427" h="13701" extrusionOk="0">
                  <a:moveTo>
                    <a:pt x="27786" y="1"/>
                  </a:moveTo>
                  <a:lnTo>
                    <a:pt x="1" y="6947"/>
                  </a:lnTo>
                  <a:lnTo>
                    <a:pt x="1641" y="13701"/>
                  </a:lnTo>
                  <a:lnTo>
                    <a:pt x="29426" y="6754"/>
                  </a:lnTo>
                  <a:lnTo>
                    <a:pt x="27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5" name="Google Shape;2175;p39"/>
            <p:cNvSpPr/>
            <p:nvPr/>
          </p:nvSpPr>
          <p:spPr>
            <a:xfrm>
              <a:off x="1424575" y="710850"/>
              <a:ext cx="706725" cy="574075"/>
            </a:xfrm>
            <a:custGeom>
              <a:avLst/>
              <a:gdLst/>
              <a:ahLst/>
              <a:cxnLst/>
              <a:rect l="l" t="t" r="r" b="b"/>
              <a:pathLst>
                <a:path w="28269" h="22963" extrusionOk="0">
                  <a:moveTo>
                    <a:pt x="3956" y="1"/>
                  </a:moveTo>
                  <a:lnTo>
                    <a:pt x="0" y="5596"/>
                  </a:lnTo>
                  <a:lnTo>
                    <a:pt x="24313" y="22962"/>
                  </a:lnTo>
                  <a:lnTo>
                    <a:pt x="28268" y="17367"/>
                  </a:lnTo>
                  <a:lnTo>
                    <a:pt x="39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6" name="Google Shape;2176;p39"/>
            <p:cNvSpPr/>
            <p:nvPr/>
          </p:nvSpPr>
          <p:spPr>
            <a:xfrm>
              <a:off x="2167450" y="238125"/>
              <a:ext cx="344925" cy="738075"/>
            </a:xfrm>
            <a:custGeom>
              <a:avLst/>
              <a:gdLst/>
              <a:ahLst/>
              <a:cxnLst/>
              <a:rect l="l" t="t" r="r" b="b"/>
              <a:pathLst>
                <a:path w="13797" h="29523" extrusionOk="0">
                  <a:moveTo>
                    <a:pt x="6754" y="0"/>
                  </a:moveTo>
                  <a:lnTo>
                    <a:pt x="1" y="1737"/>
                  </a:lnTo>
                  <a:lnTo>
                    <a:pt x="7140" y="29522"/>
                  </a:lnTo>
                  <a:lnTo>
                    <a:pt x="13797" y="27786"/>
                  </a:lnTo>
                  <a:lnTo>
                    <a:pt x="6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77" name="Google Shape;2177;p39"/>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Company</a:t>
            </a:r>
            <a:endParaRPr/>
          </a:p>
        </p:txBody>
      </p:sp>
      <p:sp>
        <p:nvSpPr>
          <p:cNvPr id="2178" name="Google Shape;2178;p39"/>
          <p:cNvSpPr txBox="1">
            <a:spLocks noGrp="1"/>
          </p:cNvSpPr>
          <p:nvPr>
            <p:ph type="subTitle" idx="1"/>
          </p:nvPr>
        </p:nvSpPr>
        <p:spPr>
          <a:xfrm>
            <a:off x="2167128" y="3054096"/>
            <a:ext cx="4809600" cy="113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 and the smallest one in the solar system—it’s only a bit larger than </a:t>
            </a:r>
            <a:r>
              <a:rPr lang="en" sz="1600"/>
              <a:t>the</a:t>
            </a:r>
            <a:r>
              <a:rPr lang="en" sz="1600">
                <a:solidFill>
                  <a:schemeClr val="dk2"/>
                </a:solidFill>
                <a:latin typeface="Barlow Semi Condensed"/>
                <a:ea typeface="Barlow Semi Condensed"/>
                <a:cs typeface="Barlow Semi Condensed"/>
                <a:sym typeface="Barlow Semi Condensed"/>
              </a:rPr>
              <a:t> </a:t>
            </a:r>
            <a:r>
              <a:rPr lang="en" sz="1600"/>
              <a:t>M</a:t>
            </a:r>
            <a:r>
              <a:rPr lang="en" sz="1600">
                <a:solidFill>
                  <a:schemeClr val="dk2"/>
                </a:solidFill>
                <a:latin typeface="Barlow Semi Condensed"/>
                <a:ea typeface="Barlow Semi Condensed"/>
                <a:cs typeface="Barlow Semi Condensed"/>
                <a:sym typeface="Barlow Semi Condensed"/>
              </a:rPr>
              <a:t>oon. The planet’s name has nothing to do with the liquid metal, since </a:t>
            </a:r>
            <a:r>
              <a:rPr lang="en" sz="1600"/>
              <a:t>Mercury </a:t>
            </a:r>
            <a:r>
              <a:rPr lang="en" sz="1600">
                <a:solidFill>
                  <a:schemeClr val="dk2"/>
                </a:solidFill>
                <a:latin typeface="Barlow Semi Condensed"/>
                <a:ea typeface="Barlow Semi Condensed"/>
                <a:cs typeface="Barlow Semi Condensed"/>
                <a:sym typeface="Barlow Semi Condensed"/>
              </a:rPr>
              <a:t>was named after the </a:t>
            </a:r>
            <a:r>
              <a:rPr lang="en" sz="1600"/>
              <a:t>R</a:t>
            </a:r>
            <a:r>
              <a:rPr lang="en" sz="1600">
                <a:solidFill>
                  <a:schemeClr val="dk2"/>
                </a:solidFill>
                <a:latin typeface="Barlow Semi Condensed"/>
                <a:ea typeface="Barlow Semi Condensed"/>
                <a:cs typeface="Barlow Semi Condensed"/>
                <a:sym typeface="Barlow Semi Condensed"/>
              </a:rPr>
              <a:t>oman messenger god</a:t>
            </a:r>
            <a:endParaRPr>
              <a:latin typeface="Barlow Semi Condensed"/>
              <a:ea typeface="Barlow Semi Condensed"/>
              <a:cs typeface="Barlow Semi Condensed"/>
              <a:sym typeface="Barlow Semi Condense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Understanding the Problem</a:t>
            </a:r>
            <a:endParaRPr/>
          </a:p>
        </p:txBody>
      </p:sp>
      <p:sp>
        <p:nvSpPr>
          <p:cNvPr id="2196" name="Google Shape;2196;p40"/>
          <p:cNvSpPr txBox="1">
            <a:spLocks noGrp="1"/>
          </p:cNvSpPr>
          <p:nvPr>
            <p:ph type="subTitle" idx="1"/>
          </p:nvPr>
        </p:nvSpPr>
        <p:spPr>
          <a:xfrm>
            <a:off x="3694176"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p>
        </p:txBody>
      </p:sp>
      <p:sp>
        <p:nvSpPr>
          <p:cNvPr id="2197" name="Google Shape;2197;p40"/>
          <p:cNvSpPr txBox="1">
            <a:spLocks noGrp="1"/>
          </p:cNvSpPr>
          <p:nvPr>
            <p:ph type="subTitle" idx="2"/>
          </p:nvPr>
        </p:nvSpPr>
        <p:spPr>
          <a:xfrm>
            <a:off x="1024128"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Neptune</a:t>
            </a:r>
            <a:endParaRPr/>
          </a:p>
        </p:txBody>
      </p:sp>
      <p:sp>
        <p:nvSpPr>
          <p:cNvPr id="2198" name="Google Shape;2198;p40"/>
          <p:cNvSpPr txBox="1">
            <a:spLocks noGrp="1"/>
          </p:cNvSpPr>
          <p:nvPr>
            <p:ph type="subTitle" idx="3"/>
          </p:nvPr>
        </p:nvSpPr>
        <p:spPr>
          <a:xfrm>
            <a:off x="6355080"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p>
        </p:txBody>
      </p:sp>
      <p:sp>
        <p:nvSpPr>
          <p:cNvPr id="2199" name="Google Shape;2199;p40"/>
          <p:cNvSpPr txBox="1">
            <a:spLocks noGrp="1"/>
          </p:cNvSpPr>
          <p:nvPr>
            <p:ph type="subTitle" idx="4"/>
          </p:nvPr>
        </p:nvSpPr>
        <p:spPr>
          <a:xfrm>
            <a:off x="3694176"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200" name="Google Shape;2200;p40"/>
          <p:cNvSpPr txBox="1">
            <a:spLocks noGrp="1"/>
          </p:cNvSpPr>
          <p:nvPr>
            <p:ph type="subTitle" idx="5"/>
          </p:nvPr>
        </p:nvSpPr>
        <p:spPr>
          <a:xfrm>
            <a:off x="1024128"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t>S</a:t>
            </a:r>
            <a:r>
              <a:rPr lang="en">
                <a:solidFill>
                  <a:schemeClr val="dk2"/>
                </a:solidFill>
                <a:latin typeface="Barlow Semi Condensed"/>
                <a:ea typeface="Barlow Semi Condensed"/>
                <a:cs typeface="Barlow Semi Condensed"/>
                <a:sym typeface="Barlow Semi Condensed"/>
              </a:rPr>
              <a:t>un </a:t>
            </a:r>
            <a:endParaRPr>
              <a:latin typeface="Barlow Semi Condensed"/>
              <a:ea typeface="Barlow Semi Condensed"/>
              <a:cs typeface="Barlow Semi Condensed"/>
              <a:sym typeface="Barlow Semi Condensed"/>
            </a:endParaRPr>
          </a:p>
        </p:txBody>
      </p:sp>
      <p:sp>
        <p:nvSpPr>
          <p:cNvPr id="2201" name="Google Shape;2201;p40"/>
          <p:cNvSpPr txBox="1">
            <a:spLocks noGrp="1"/>
          </p:cNvSpPr>
          <p:nvPr>
            <p:ph type="subTitle" idx="6"/>
          </p:nvPr>
        </p:nvSpPr>
        <p:spPr>
          <a:xfrm>
            <a:off x="6355080"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202" name="Google Shape;2202;p40"/>
          <p:cNvGrpSpPr/>
          <p:nvPr/>
        </p:nvGrpSpPr>
        <p:grpSpPr>
          <a:xfrm>
            <a:off x="1696099" y="1908349"/>
            <a:ext cx="420796" cy="370732"/>
            <a:chOff x="-3137650" y="2067900"/>
            <a:chExt cx="291450" cy="256775"/>
          </a:xfrm>
        </p:grpSpPr>
        <p:sp>
          <p:nvSpPr>
            <p:cNvPr id="2203" name="Google Shape;2203;p4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4" name="Google Shape;2204;p4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5" name="Google Shape;2205;p4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8" name="Google Shape;2208;p4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9" name="Google Shape;2209;p4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0" name="Google Shape;2210;p4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1" name="Google Shape;2211;p4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4" name="Google Shape;2214;p4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5" name="Google Shape;2215;p4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6" name="Google Shape;2216;p4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7" name="Google Shape;2217;p4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8" name="Google Shape;2218;p4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9" name="Google Shape;2219;p4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Solutions</a:t>
            </a:r>
            <a:endParaRPr/>
          </a:p>
        </p:txBody>
      </p:sp>
      <p:sp>
        <p:nvSpPr>
          <p:cNvPr id="2225" name="Google Shape;2225;p41"/>
          <p:cNvSpPr txBox="1">
            <a:spLocks noGrp="1"/>
          </p:cNvSpPr>
          <p:nvPr>
            <p:ph type="subTitle" idx="1"/>
          </p:nvPr>
        </p:nvSpPr>
        <p:spPr>
          <a:xfrm>
            <a:off x="1709928" y="1545336"/>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Mercury</a:t>
            </a:r>
            <a:endParaRPr/>
          </a:p>
        </p:txBody>
      </p:sp>
      <p:sp>
        <p:nvSpPr>
          <p:cNvPr id="2226" name="Google Shape;2226;p41"/>
          <p:cNvSpPr txBox="1">
            <a:spLocks noGrp="1"/>
          </p:cNvSpPr>
          <p:nvPr>
            <p:ph type="subTitle" idx="2"/>
          </p:nvPr>
        </p:nvSpPr>
        <p:spPr>
          <a:xfrm>
            <a:off x="1709928" y="1938528"/>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a:latin typeface="Barlow Semi Condensed"/>
              <a:ea typeface="Barlow Semi Condensed"/>
              <a:cs typeface="Barlow Semi Condensed"/>
              <a:sym typeface="Barlow Semi Condensed"/>
            </a:endParaRPr>
          </a:p>
        </p:txBody>
      </p:sp>
      <p:sp>
        <p:nvSpPr>
          <p:cNvPr id="2227" name="Google Shape;2227;p41"/>
          <p:cNvSpPr txBox="1">
            <a:spLocks noGrp="1"/>
          </p:cNvSpPr>
          <p:nvPr>
            <p:ph type="subTitle" idx="3"/>
          </p:nvPr>
        </p:nvSpPr>
        <p:spPr>
          <a:xfrm>
            <a:off x="5468112" y="1545336"/>
            <a:ext cx="194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Venus</a:t>
            </a:r>
            <a:endParaRPr/>
          </a:p>
        </p:txBody>
      </p:sp>
      <p:sp>
        <p:nvSpPr>
          <p:cNvPr id="2228" name="Google Shape;2228;p41"/>
          <p:cNvSpPr txBox="1">
            <a:spLocks noGrp="1"/>
          </p:cNvSpPr>
          <p:nvPr>
            <p:ph type="subTitle" idx="4"/>
          </p:nvPr>
        </p:nvSpPr>
        <p:spPr>
          <a:xfrm>
            <a:off x="5468112" y="1938528"/>
            <a:ext cx="19476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a:latin typeface="Barlow Semi Condensed"/>
              <a:ea typeface="Barlow Semi Condensed"/>
              <a:cs typeface="Barlow Semi Condensed"/>
              <a:sym typeface="Barlow Semi Condensed"/>
            </a:endParaRPr>
          </a:p>
        </p:txBody>
      </p:sp>
      <p:sp>
        <p:nvSpPr>
          <p:cNvPr id="2229" name="Google Shape;2229;p41"/>
          <p:cNvSpPr txBox="1">
            <a:spLocks noGrp="1"/>
          </p:cNvSpPr>
          <p:nvPr>
            <p:ph type="subTitle" idx="5"/>
          </p:nvPr>
        </p:nvSpPr>
        <p:spPr>
          <a:xfrm>
            <a:off x="2825496" y="3200400"/>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Jupiter</a:t>
            </a:r>
            <a:endParaRPr/>
          </a:p>
        </p:txBody>
      </p:sp>
      <p:sp>
        <p:nvSpPr>
          <p:cNvPr id="2230" name="Google Shape;2230;p41"/>
          <p:cNvSpPr txBox="1">
            <a:spLocks noGrp="1"/>
          </p:cNvSpPr>
          <p:nvPr>
            <p:ph type="subTitle" idx="6"/>
          </p:nvPr>
        </p:nvSpPr>
        <p:spPr>
          <a:xfrm>
            <a:off x="2825496" y="3593592"/>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a:t>
            </a:r>
            <a:r>
              <a:rPr lang="en" sz="1600"/>
              <a:t> of them all</a:t>
            </a:r>
            <a:endParaRPr>
              <a:latin typeface="Barlow Semi Condensed"/>
              <a:ea typeface="Barlow Semi Condensed"/>
              <a:cs typeface="Barlow Semi Condensed"/>
              <a:sym typeface="Barlow Semi Condensed"/>
            </a:endParaRPr>
          </a:p>
        </p:txBody>
      </p:sp>
      <p:sp>
        <p:nvSpPr>
          <p:cNvPr id="2231" name="Google Shape;2231;p41"/>
          <p:cNvSpPr txBox="1">
            <a:spLocks noGrp="1"/>
          </p:cNvSpPr>
          <p:nvPr>
            <p:ph type="subTitle" idx="7"/>
          </p:nvPr>
        </p:nvSpPr>
        <p:spPr>
          <a:xfrm>
            <a:off x="6464808" y="3200400"/>
            <a:ext cx="19935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Neptune</a:t>
            </a:r>
            <a:endParaRPr/>
          </a:p>
        </p:txBody>
      </p:sp>
      <p:sp>
        <p:nvSpPr>
          <p:cNvPr id="2232" name="Google Shape;2232;p41"/>
          <p:cNvSpPr txBox="1">
            <a:spLocks noGrp="1"/>
          </p:cNvSpPr>
          <p:nvPr>
            <p:ph type="subTitle" idx="8"/>
          </p:nvPr>
        </p:nvSpPr>
        <p:spPr>
          <a:xfrm>
            <a:off x="6464808" y="3593592"/>
            <a:ext cx="19935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a:t>
            </a:r>
            <a:r>
              <a:rPr lang="en" sz="1600"/>
              <a:t>S</a:t>
            </a:r>
            <a:r>
              <a:rPr lang="en" sz="1600">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233" name="Google Shape;2233;p41"/>
          <p:cNvSpPr txBox="1"/>
          <p:nvPr/>
        </p:nvSpPr>
        <p:spPr>
          <a:xfrm>
            <a:off x="512064"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235" name="Google Shape;2235;p41"/>
          <p:cNvSpPr txBox="1"/>
          <p:nvPr/>
        </p:nvSpPr>
        <p:spPr>
          <a:xfrm>
            <a:off x="5263298"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42"/>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Competitors</a:t>
            </a:r>
            <a:endParaRPr/>
          </a:p>
        </p:txBody>
      </p:sp>
      <p:graphicFrame>
        <p:nvGraphicFramePr>
          <p:cNvPr id="2242" name="Google Shape;2242;p42"/>
          <p:cNvGraphicFramePr/>
          <p:nvPr/>
        </p:nvGraphicFramePr>
        <p:xfrm>
          <a:off x="1843875" y="1493260"/>
          <a:ext cx="5456250" cy="2543900"/>
        </p:xfrm>
        <a:graphic>
          <a:graphicData uri="http://schemas.openxmlformats.org/drawingml/2006/table">
            <a:tbl>
              <a:tblPr>
                <a:noFill/>
                <a:tableStyleId>{C8415B4F-3121-49A6-BA55-C41B13DB57AC}</a:tableStyleId>
              </a:tblPr>
              <a:tblGrid>
                <a:gridCol w="1091250">
                  <a:extLst>
                    <a:ext uri="{9D8B030D-6E8A-4147-A177-3AD203B41FA5}">
                      <a16:colId xmlns:a16="http://schemas.microsoft.com/office/drawing/2014/main" val="20000"/>
                    </a:ext>
                  </a:extLst>
                </a:gridCol>
                <a:gridCol w="1091250">
                  <a:extLst>
                    <a:ext uri="{9D8B030D-6E8A-4147-A177-3AD203B41FA5}">
                      <a16:colId xmlns:a16="http://schemas.microsoft.com/office/drawing/2014/main" val="20001"/>
                    </a:ext>
                  </a:extLst>
                </a:gridCol>
                <a:gridCol w="1091250">
                  <a:extLst>
                    <a:ext uri="{9D8B030D-6E8A-4147-A177-3AD203B41FA5}">
                      <a16:colId xmlns:a16="http://schemas.microsoft.com/office/drawing/2014/main" val="20002"/>
                    </a:ext>
                  </a:extLst>
                </a:gridCol>
                <a:gridCol w="1091250">
                  <a:extLst>
                    <a:ext uri="{9D8B030D-6E8A-4147-A177-3AD203B41FA5}">
                      <a16:colId xmlns:a16="http://schemas.microsoft.com/office/drawing/2014/main" val="20003"/>
                    </a:ext>
                  </a:extLst>
                </a:gridCol>
                <a:gridCol w="1091250">
                  <a:extLst>
                    <a:ext uri="{9D8B030D-6E8A-4147-A177-3AD203B41FA5}">
                      <a16:colId xmlns:a16="http://schemas.microsoft.com/office/drawing/2014/main" val="20004"/>
                    </a:ext>
                  </a:extLst>
                </a:gridCol>
              </a:tblGrid>
              <a:tr h="524900">
                <a:tc>
                  <a:txBody>
                    <a:bodyPr/>
                    <a:lstStyle/>
                    <a:p>
                      <a:pPr marL="0" lvl="0" indent="0" algn="ctr"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Mercury</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Jupiter</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Venus</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Neptune</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grpSp>
        <p:nvGrpSpPr>
          <p:cNvPr id="2243" name="Google Shape;2243;p42"/>
          <p:cNvGrpSpPr/>
          <p:nvPr/>
        </p:nvGrpSpPr>
        <p:grpSpPr>
          <a:xfrm>
            <a:off x="2287854" y="2172196"/>
            <a:ext cx="202055" cy="199141"/>
            <a:chOff x="-64774725" y="1916550"/>
            <a:chExt cx="319000" cy="314400"/>
          </a:xfrm>
        </p:grpSpPr>
        <p:sp>
          <p:nvSpPr>
            <p:cNvPr id="2244" name="Google Shape;2244;p42"/>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2"/>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42"/>
          <p:cNvGrpSpPr/>
          <p:nvPr/>
        </p:nvGrpSpPr>
        <p:grpSpPr>
          <a:xfrm>
            <a:off x="3384628" y="2170504"/>
            <a:ext cx="202574" cy="202526"/>
            <a:chOff x="2081650" y="4993750"/>
            <a:chExt cx="483125" cy="483125"/>
          </a:xfrm>
        </p:grpSpPr>
        <p:sp>
          <p:nvSpPr>
            <p:cNvPr id="2247" name="Google Shape;2247;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8" name="Google Shape;2248;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49" name="Google Shape;2249;p42"/>
          <p:cNvGrpSpPr/>
          <p:nvPr/>
        </p:nvGrpSpPr>
        <p:grpSpPr>
          <a:xfrm>
            <a:off x="4466265" y="2170504"/>
            <a:ext cx="202574" cy="202526"/>
            <a:chOff x="2081650" y="4993750"/>
            <a:chExt cx="483125" cy="483125"/>
          </a:xfrm>
        </p:grpSpPr>
        <p:sp>
          <p:nvSpPr>
            <p:cNvPr id="2250" name="Google Shape;2250;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1" name="Google Shape;2251;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2" name="Google Shape;2252;p42"/>
          <p:cNvGrpSpPr/>
          <p:nvPr/>
        </p:nvGrpSpPr>
        <p:grpSpPr>
          <a:xfrm>
            <a:off x="6658990" y="2170504"/>
            <a:ext cx="202574" cy="202526"/>
            <a:chOff x="2081650" y="4993750"/>
            <a:chExt cx="483125" cy="483125"/>
          </a:xfrm>
        </p:grpSpPr>
        <p:sp>
          <p:nvSpPr>
            <p:cNvPr id="2253" name="Google Shape;2253;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4" name="Google Shape;2254;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5" name="Google Shape;2255;p42"/>
          <p:cNvGrpSpPr/>
          <p:nvPr/>
        </p:nvGrpSpPr>
        <p:grpSpPr>
          <a:xfrm>
            <a:off x="5562003" y="2170504"/>
            <a:ext cx="202574" cy="202526"/>
            <a:chOff x="2081650" y="4993750"/>
            <a:chExt cx="483125" cy="483125"/>
          </a:xfrm>
        </p:grpSpPr>
        <p:sp>
          <p:nvSpPr>
            <p:cNvPr id="2256" name="Google Shape;2256;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7" name="Google Shape;2257;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8" name="Google Shape;2258;p42"/>
          <p:cNvGrpSpPr/>
          <p:nvPr/>
        </p:nvGrpSpPr>
        <p:grpSpPr>
          <a:xfrm>
            <a:off x="2290847" y="3178736"/>
            <a:ext cx="196069" cy="202561"/>
            <a:chOff x="-62148000" y="1930075"/>
            <a:chExt cx="309550" cy="319800"/>
          </a:xfrm>
        </p:grpSpPr>
        <p:sp>
          <p:nvSpPr>
            <p:cNvPr id="2259" name="Google Shape;2259;p42"/>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2"/>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42"/>
          <p:cNvGrpSpPr/>
          <p:nvPr/>
        </p:nvGrpSpPr>
        <p:grpSpPr>
          <a:xfrm>
            <a:off x="3389996" y="3178754"/>
            <a:ext cx="202574" cy="202526"/>
            <a:chOff x="1487200" y="4993750"/>
            <a:chExt cx="483125" cy="483125"/>
          </a:xfrm>
        </p:grpSpPr>
        <p:sp>
          <p:nvSpPr>
            <p:cNvPr id="2262" name="Google Shape;2262;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3" name="Google Shape;2263;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4" name="Google Shape;2264;p42"/>
          <p:cNvGrpSpPr/>
          <p:nvPr/>
        </p:nvGrpSpPr>
        <p:grpSpPr>
          <a:xfrm>
            <a:off x="4466265" y="3178754"/>
            <a:ext cx="202574" cy="202526"/>
            <a:chOff x="2081650" y="4993750"/>
            <a:chExt cx="483125" cy="483125"/>
          </a:xfrm>
        </p:grpSpPr>
        <p:sp>
          <p:nvSpPr>
            <p:cNvPr id="2265" name="Google Shape;2265;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6" name="Google Shape;2266;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7" name="Google Shape;2267;p42"/>
          <p:cNvGrpSpPr/>
          <p:nvPr/>
        </p:nvGrpSpPr>
        <p:grpSpPr>
          <a:xfrm>
            <a:off x="5562009" y="3178754"/>
            <a:ext cx="202574" cy="202526"/>
            <a:chOff x="1487200" y="4993750"/>
            <a:chExt cx="483125" cy="483125"/>
          </a:xfrm>
        </p:grpSpPr>
        <p:sp>
          <p:nvSpPr>
            <p:cNvPr id="2268" name="Google Shape;2268;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9" name="Google Shape;2269;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0" name="Google Shape;2270;p42"/>
          <p:cNvGrpSpPr/>
          <p:nvPr/>
        </p:nvGrpSpPr>
        <p:grpSpPr>
          <a:xfrm>
            <a:off x="6652478" y="3178754"/>
            <a:ext cx="202574" cy="202526"/>
            <a:chOff x="2081650" y="4993750"/>
            <a:chExt cx="483125" cy="483125"/>
          </a:xfrm>
        </p:grpSpPr>
        <p:sp>
          <p:nvSpPr>
            <p:cNvPr id="2271" name="Google Shape;2271;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2" name="Google Shape;2272;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3" name="Google Shape;2273;p42"/>
          <p:cNvGrpSpPr/>
          <p:nvPr/>
        </p:nvGrpSpPr>
        <p:grpSpPr>
          <a:xfrm>
            <a:off x="2288100" y="3692614"/>
            <a:ext cx="201564" cy="183116"/>
            <a:chOff x="-62518200" y="2692475"/>
            <a:chExt cx="318225" cy="289100"/>
          </a:xfrm>
        </p:grpSpPr>
        <p:sp>
          <p:nvSpPr>
            <p:cNvPr id="2274" name="Google Shape;2274;p42"/>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2"/>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42"/>
          <p:cNvGrpSpPr/>
          <p:nvPr/>
        </p:nvGrpSpPr>
        <p:grpSpPr>
          <a:xfrm>
            <a:off x="3391371" y="3682909"/>
            <a:ext cx="202574" cy="202526"/>
            <a:chOff x="1487200" y="4993750"/>
            <a:chExt cx="483125" cy="483125"/>
          </a:xfrm>
        </p:grpSpPr>
        <p:sp>
          <p:nvSpPr>
            <p:cNvPr id="2277" name="Google Shape;2277;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8" name="Google Shape;2278;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9" name="Google Shape;2279;p42"/>
          <p:cNvGrpSpPr/>
          <p:nvPr/>
        </p:nvGrpSpPr>
        <p:grpSpPr>
          <a:xfrm>
            <a:off x="4471521" y="3682909"/>
            <a:ext cx="202574" cy="202526"/>
            <a:chOff x="1487200" y="4993750"/>
            <a:chExt cx="483125" cy="483125"/>
          </a:xfrm>
        </p:grpSpPr>
        <p:sp>
          <p:nvSpPr>
            <p:cNvPr id="2280" name="Google Shape;2280;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1" name="Google Shape;2281;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2" name="Google Shape;2282;p42"/>
          <p:cNvGrpSpPr/>
          <p:nvPr/>
        </p:nvGrpSpPr>
        <p:grpSpPr>
          <a:xfrm>
            <a:off x="5562003" y="3682909"/>
            <a:ext cx="202574" cy="202526"/>
            <a:chOff x="2081650" y="4993750"/>
            <a:chExt cx="483125" cy="483125"/>
          </a:xfrm>
        </p:grpSpPr>
        <p:sp>
          <p:nvSpPr>
            <p:cNvPr id="2283" name="Google Shape;2283;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4" name="Google Shape;2284;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5" name="Google Shape;2285;p42"/>
          <p:cNvGrpSpPr/>
          <p:nvPr/>
        </p:nvGrpSpPr>
        <p:grpSpPr>
          <a:xfrm>
            <a:off x="6652478" y="3682909"/>
            <a:ext cx="202574" cy="202526"/>
            <a:chOff x="2081650" y="4993750"/>
            <a:chExt cx="483125" cy="483125"/>
          </a:xfrm>
        </p:grpSpPr>
        <p:sp>
          <p:nvSpPr>
            <p:cNvPr id="2286" name="Google Shape;2286;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7" name="Google Shape;2287;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8" name="Google Shape;2288;p42"/>
          <p:cNvGrpSpPr/>
          <p:nvPr/>
        </p:nvGrpSpPr>
        <p:grpSpPr>
          <a:xfrm>
            <a:off x="2301575" y="2675764"/>
            <a:ext cx="174613" cy="200677"/>
            <a:chOff x="-62496925" y="1931475"/>
            <a:chExt cx="275675" cy="316825"/>
          </a:xfrm>
        </p:grpSpPr>
        <p:sp>
          <p:nvSpPr>
            <p:cNvPr id="2289" name="Google Shape;2289;p4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42"/>
          <p:cNvGrpSpPr/>
          <p:nvPr/>
        </p:nvGrpSpPr>
        <p:grpSpPr>
          <a:xfrm>
            <a:off x="3384628" y="2674839"/>
            <a:ext cx="202574" cy="202526"/>
            <a:chOff x="2081650" y="4993750"/>
            <a:chExt cx="483125" cy="483125"/>
          </a:xfrm>
        </p:grpSpPr>
        <p:sp>
          <p:nvSpPr>
            <p:cNvPr id="2292" name="Google Shape;2292;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3" name="Google Shape;2293;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4" name="Google Shape;2294;p42"/>
          <p:cNvGrpSpPr/>
          <p:nvPr/>
        </p:nvGrpSpPr>
        <p:grpSpPr>
          <a:xfrm>
            <a:off x="4471521" y="2674839"/>
            <a:ext cx="202574" cy="202526"/>
            <a:chOff x="1487200" y="4993750"/>
            <a:chExt cx="483125" cy="483125"/>
          </a:xfrm>
        </p:grpSpPr>
        <p:sp>
          <p:nvSpPr>
            <p:cNvPr id="2295" name="Google Shape;2295;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6" name="Google Shape;2296;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7" name="Google Shape;2297;p42"/>
          <p:cNvGrpSpPr/>
          <p:nvPr/>
        </p:nvGrpSpPr>
        <p:grpSpPr>
          <a:xfrm>
            <a:off x="5562003" y="2674839"/>
            <a:ext cx="202574" cy="202526"/>
            <a:chOff x="2081650" y="4993750"/>
            <a:chExt cx="483125" cy="483125"/>
          </a:xfrm>
        </p:grpSpPr>
        <p:sp>
          <p:nvSpPr>
            <p:cNvPr id="2298" name="Google Shape;2298;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9" name="Google Shape;2299;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00" name="Google Shape;2300;p42"/>
          <p:cNvGrpSpPr/>
          <p:nvPr/>
        </p:nvGrpSpPr>
        <p:grpSpPr>
          <a:xfrm>
            <a:off x="6657734" y="2674839"/>
            <a:ext cx="202574" cy="202526"/>
            <a:chOff x="1487200" y="4993750"/>
            <a:chExt cx="483125" cy="483125"/>
          </a:xfrm>
        </p:grpSpPr>
        <p:sp>
          <p:nvSpPr>
            <p:cNvPr id="2301" name="Google Shape;2301;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2" name="Google Shape;2302;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1519</Words>
  <Application>Microsoft Macintosh PowerPoint</Application>
  <PresentationFormat>Presentación en pantalla (16:9)</PresentationFormat>
  <Paragraphs>304</Paragraphs>
  <Slides>49</Slides>
  <Notes>49</Notes>
  <HiddenSlides>0</HiddenSlides>
  <MMClips>0</MMClips>
  <ScaleCrop>false</ScaleCrop>
  <HeadingPairs>
    <vt:vector size="6" baseType="variant">
      <vt:variant>
        <vt:lpstr>Fuentes usadas</vt:lpstr>
      </vt:variant>
      <vt:variant>
        <vt:i4>13</vt:i4>
      </vt:variant>
      <vt:variant>
        <vt:lpstr>Tema</vt:lpstr>
      </vt:variant>
      <vt:variant>
        <vt:i4>2</vt:i4>
      </vt:variant>
      <vt:variant>
        <vt:lpstr>Títulos de diapositiva</vt:lpstr>
      </vt:variant>
      <vt:variant>
        <vt:i4>49</vt:i4>
      </vt:variant>
    </vt:vector>
  </HeadingPairs>
  <TitlesOfParts>
    <vt:vector size="64" baseType="lpstr">
      <vt:lpstr>Amatic SC</vt:lpstr>
      <vt:lpstr>Abel</vt:lpstr>
      <vt:lpstr>Arial</vt:lpstr>
      <vt:lpstr>Barlow Semi Condensed</vt:lpstr>
      <vt:lpstr>Proxima Nova Semibold</vt:lpstr>
      <vt:lpstr>Barlow Semi Condensed Light</vt:lpstr>
      <vt:lpstr>Calibri</vt:lpstr>
      <vt:lpstr>Barlow Semi Condensed Medium</vt:lpstr>
      <vt:lpstr>Proxima Nova</vt:lpstr>
      <vt:lpstr>Fjalla One</vt:lpstr>
      <vt:lpstr>Century Schoolbook</vt:lpstr>
      <vt:lpstr>Roboto Condensed Light</vt:lpstr>
      <vt:lpstr>Roboto Medium</vt:lpstr>
      <vt:lpstr>Technology Consulting by Slidesgo</vt:lpstr>
      <vt:lpstr>Slidesgo Final Pages</vt:lpstr>
      <vt:lpstr>Elección de Líder en Topologías Arbitrarias</vt:lpstr>
      <vt:lpstr>Presentación de PowerPoint</vt:lpstr>
      <vt:lpstr>Contents of This Template</vt:lpstr>
      <vt:lpstr>Contenido</vt:lpstr>
      <vt:lpstr>Company</vt:lpstr>
      <vt:lpstr>Our Company</vt:lpstr>
      <vt:lpstr>Understanding the Problem</vt:lpstr>
      <vt:lpstr>Our Solutions</vt:lpstr>
      <vt:lpstr>Main Competitors</vt:lpstr>
      <vt:lpstr>Market Research</vt:lpstr>
      <vt:lpstr>—Someone Famous</vt:lpstr>
      <vt:lpstr>Awesome Words</vt:lpstr>
      <vt:lpstr>Analysis</vt:lpstr>
      <vt:lpstr>333,000.00</vt:lpstr>
      <vt:lpstr>Target</vt:lpstr>
      <vt:lpstr>Our Process</vt:lpstr>
      <vt:lpstr>Whoa!</vt:lpstr>
      <vt:lpstr>Our Consultants</vt:lpstr>
      <vt:lpstr>Our Partners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Presentación de PowerPoint</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Elección de Líder en Topologías Arbitrarias</dc:title>
  <cp:lastModifiedBy>Francisco Javier Cano Moreno</cp:lastModifiedBy>
  <cp:revision>1</cp:revision>
  <dcterms:modified xsi:type="dcterms:W3CDTF">2023-12-15T17:28:59Z</dcterms:modified>
</cp:coreProperties>
</file>